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colors2.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9"/>
  </p:notesMasterIdLst>
  <p:sldIdLst>
    <p:sldId id="257" r:id="rId3"/>
    <p:sldId id="295" r:id="rId4"/>
    <p:sldId id="3904" r:id="rId5"/>
    <p:sldId id="3905" r:id="rId6"/>
    <p:sldId id="3912" r:id="rId7"/>
    <p:sldId id="3907" r:id="rId8"/>
    <p:sldId id="3911" r:id="rId9"/>
    <p:sldId id="3890" r:id="rId10"/>
    <p:sldId id="3916" r:id="rId11"/>
    <p:sldId id="3913" r:id="rId12"/>
    <p:sldId id="3914" r:id="rId13"/>
    <p:sldId id="3915" r:id="rId14"/>
    <p:sldId id="264" r:id="rId15"/>
    <p:sldId id="296" r:id="rId16"/>
    <p:sldId id="288" r:id="rId17"/>
    <p:sldId id="375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CA3"/>
    <a:srgbClr val="0B5C00"/>
    <a:srgbClr val="1939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0" autoAdjust="0"/>
    <p:restoredTop sz="94660"/>
  </p:normalViewPr>
  <p:slideViewPr>
    <p:cSldViewPr snapToGrid="0" snapToObjects="1">
      <p:cViewPr varScale="1">
        <p:scale>
          <a:sx n="103" d="100"/>
          <a:sy n="103" d="100"/>
        </p:scale>
        <p:origin x="126" y="1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3B5AF-8FF8-1545-B2C7-5074353897C1}"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GB"/>
        </a:p>
      </dgm:t>
    </dgm:pt>
    <dgm:pt modelId="{676DFDF2-6FC1-A542-A316-3B7F238DA1D7}">
      <dgm:prSet/>
      <dgm:spPr/>
      <dgm:t>
        <a:bodyPr/>
        <a:lstStyle/>
        <a:p>
          <a:r>
            <a:rPr lang="en-US" dirty="0"/>
            <a:t>Physical </a:t>
          </a:r>
          <a:endParaRPr lang="en-AU" dirty="0"/>
        </a:p>
      </dgm:t>
    </dgm:pt>
    <dgm:pt modelId="{79C3B857-3C61-7644-AE97-B78444D79530}" type="parTrans" cxnId="{165140E1-65E2-094C-ACF6-AA72F8CDEF36}">
      <dgm:prSet/>
      <dgm:spPr/>
      <dgm:t>
        <a:bodyPr/>
        <a:lstStyle/>
        <a:p>
          <a:endParaRPr lang="en-GB"/>
        </a:p>
      </dgm:t>
    </dgm:pt>
    <dgm:pt modelId="{2C96B0D6-5133-284E-A520-214C771B5745}" type="sibTrans" cxnId="{165140E1-65E2-094C-ACF6-AA72F8CDEF36}">
      <dgm:prSet/>
      <dgm:spPr/>
      <dgm:t>
        <a:bodyPr/>
        <a:lstStyle/>
        <a:p>
          <a:endParaRPr lang="en-GB"/>
        </a:p>
      </dgm:t>
    </dgm:pt>
    <dgm:pt modelId="{9A6D2FD7-9272-4D46-A20B-49725721C44A}">
      <dgm:prSet/>
      <dgm:spPr/>
      <dgm:t>
        <a:bodyPr/>
        <a:lstStyle/>
        <a:p>
          <a:r>
            <a:rPr lang="en-US"/>
            <a:t>Mental and Emotional</a:t>
          </a:r>
          <a:endParaRPr lang="en-AU"/>
        </a:p>
      </dgm:t>
    </dgm:pt>
    <dgm:pt modelId="{BB25A15E-9ADE-6245-8AC3-30E730DA22B4}" type="parTrans" cxnId="{49558ACA-F74B-4644-AE02-5715BECCEFF7}">
      <dgm:prSet/>
      <dgm:spPr/>
      <dgm:t>
        <a:bodyPr/>
        <a:lstStyle/>
        <a:p>
          <a:endParaRPr lang="en-GB"/>
        </a:p>
      </dgm:t>
    </dgm:pt>
    <dgm:pt modelId="{B276C079-09BB-854C-996D-F708C77BA565}" type="sibTrans" cxnId="{49558ACA-F74B-4644-AE02-5715BECCEFF7}">
      <dgm:prSet/>
      <dgm:spPr/>
      <dgm:t>
        <a:bodyPr/>
        <a:lstStyle/>
        <a:p>
          <a:endParaRPr lang="en-GB"/>
        </a:p>
      </dgm:t>
    </dgm:pt>
    <dgm:pt modelId="{20C25D00-E337-7D4A-B549-F010E42389C1}">
      <dgm:prSet/>
      <dgm:spPr/>
      <dgm:t>
        <a:bodyPr/>
        <a:lstStyle/>
        <a:p>
          <a:r>
            <a:rPr lang="en-US"/>
            <a:t>Spiritual</a:t>
          </a:r>
          <a:endParaRPr lang="en-AU"/>
        </a:p>
      </dgm:t>
    </dgm:pt>
    <dgm:pt modelId="{D6978258-6F25-F64E-91DD-11CDA776FA9A}" type="parTrans" cxnId="{6E8618A1-5DA8-0742-8AB4-DA01FF69C0CC}">
      <dgm:prSet/>
      <dgm:spPr/>
      <dgm:t>
        <a:bodyPr/>
        <a:lstStyle/>
        <a:p>
          <a:endParaRPr lang="en-GB"/>
        </a:p>
      </dgm:t>
    </dgm:pt>
    <dgm:pt modelId="{AA2D6638-8BF8-6D45-AC17-C0FE7A32CDDE}" type="sibTrans" cxnId="{6E8618A1-5DA8-0742-8AB4-DA01FF69C0CC}">
      <dgm:prSet/>
      <dgm:spPr/>
      <dgm:t>
        <a:bodyPr/>
        <a:lstStyle/>
        <a:p>
          <a:endParaRPr lang="en-GB"/>
        </a:p>
      </dgm:t>
    </dgm:pt>
    <dgm:pt modelId="{7DA0AD8A-56A1-BE48-9A7A-AFB58F669080}">
      <dgm:prSet/>
      <dgm:spPr/>
      <dgm:t>
        <a:bodyPr/>
        <a:lstStyle/>
        <a:p>
          <a:r>
            <a:rPr lang="en-US"/>
            <a:t>Social</a:t>
          </a:r>
          <a:endParaRPr lang="en-AU"/>
        </a:p>
      </dgm:t>
    </dgm:pt>
    <dgm:pt modelId="{7B00354E-F67A-714F-893F-D3ECA53B4E5D}" type="parTrans" cxnId="{66866D4C-75C3-B045-895E-4E627F2FB77F}">
      <dgm:prSet/>
      <dgm:spPr/>
      <dgm:t>
        <a:bodyPr/>
        <a:lstStyle/>
        <a:p>
          <a:endParaRPr lang="en-GB"/>
        </a:p>
      </dgm:t>
    </dgm:pt>
    <dgm:pt modelId="{236FBA14-8128-B943-8FFC-AC22646A69D8}" type="sibTrans" cxnId="{66866D4C-75C3-B045-895E-4E627F2FB77F}">
      <dgm:prSet/>
      <dgm:spPr/>
      <dgm:t>
        <a:bodyPr/>
        <a:lstStyle/>
        <a:p>
          <a:endParaRPr lang="en-GB"/>
        </a:p>
      </dgm:t>
    </dgm:pt>
    <dgm:pt modelId="{24B1DA94-8D6C-9F40-A9C8-C447E5CAA6D9}" type="pres">
      <dgm:prSet presAssocID="{9E93B5AF-8FF8-1545-B2C7-5074353897C1}" presName="matrix" presStyleCnt="0">
        <dgm:presLayoutVars>
          <dgm:chMax val="1"/>
          <dgm:dir/>
          <dgm:resizeHandles val="exact"/>
        </dgm:presLayoutVars>
      </dgm:prSet>
      <dgm:spPr/>
    </dgm:pt>
    <dgm:pt modelId="{4370EB17-458F-0645-9ACC-EAFD277E5C9A}" type="pres">
      <dgm:prSet presAssocID="{9E93B5AF-8FF8-1545-B2C7-5074353897C1}" presName="diamond" presStyleLbl="bgShp" presStyleIdx="0" presStyleCnt="1"/>
      <dgm:spPr/>
    </dgm:pt>
    <dgm:pt modelId="{43E4E49B-C6A8-3E4B-852B-BAA102A29A17}" type="pres">
      <dgm:prSet presAssocID="{9E93B5AF-8FF8-1545-B2C7-5074353897C1}" presName="quad1" presStyleLbl="node1" presStyleIdx="0" presStyleCnt="4">
        <dgm:presLayoutVars>
          <dgm:chMax val="0"/>
          <dgm:chPref val="0"/>
          <dgm:bulletEnabled val="1"/>
        </dgm:presLayoutVars>
      </dgm:prSet>
      <dgm:spPr/>
    </dgm:pt>
    <dgm:pt modelId="{A1265FAC-675F-AE4F-8AB0-C385B47C275A}" type="pres">
      <dgm:prSet presAssocID="{9E93B5AF-8FF8-1545-B2C7-5074353897C1}" presName="quad2" presStyleLbl="node1" presStyleIdx="1" presStyleCnt="4">
        <dgm:presLayoutVars>
          <dgm:chMax val="0"/>
          <dgm:chPref val="0"/>
          <dgm:bulletEnabled val="1"/>
        </dgm:presLayoutVars>
      </dgm:prSet>
      <dgm:spPr/>
    </dgm:pt>
    <dgm:pt modelId="{2478F49F-9D39-9946-9449-153BC7C05B62}" type="pres">
      <dgm:prSet presAssocID="{9E93B5AF-8FF8-1545-B2C7-5074353897C1}" presName="quad3" presStyleLbl="node1" presStyleIdx="2" presStyleCnt="4">
        <dgm:presLayoutVars>
          <dgm:chMax val="0"/>
          <dgm:chPref val="0"/>
          <dgm:bulletEnabled val="1"/>
        </dgm:presLayoutVars>
      </dgm:prSet>
      <dgm:spPr/>
    </dgm:pt>
    <dgm:pt modelId="{D4718075-D057-0E4E-9482-1C9C23F6A0AD}" type="pres">
      <dgm:prSet presAssocID="{9E93B5AF-8FF8-1545-B2C7-5074353897C1}" presName="quad4" presStyleLbl="node1" presStyleIdx="3" presStyleCnt="4">
        <dgm:presLayoutVars>
          <dgm:chMax val="0"/>
          <dgm:chPref val="0"/>
          <dgm:bulletEnabled val="1"/>
        </dgm:presLayoutVars>
      </dgm:prSet>
      <dgm:spPr/>
    </dgm:pt>
  </dgm:ptLst>
  <dgm:cxnLst>
    <dgm:cxn modelId="{66866D4C-75C3-B045-895E-4E627F2FB77F}" srcId="{9E93B5AF-8FF8-1545-B2C7-5074353897C1}" destId="{7DA0AD8A-56A1-BE48-9A7A-AFB58F669080}" srcOrd="3" destOrd="0" parTransId="{7B00354E-F67A-714F-893F-D3ECA53B4E5D}" sibTransId="{236FBA14-8128-B943-8FFC-AC22646A69D8}"/>
    <dgm:cxn modelId="{861C856C-EE48-394F-A2E3-89DC67E1B0AC}" type="presOf" srcId="{7DA0AD8A-56A1-BE48-9A7A-AFB58F669080}" destId="{D4718075-D057-0E4E-9482-1C9C23F6A0AD}" srcOrd="0" destOrd="0" presId="urn:microsoft.com/office/officeart/2005/8/layout/matrix3"/>
    <dgm:cxn modelId="{1F925150-8172-8040-A56D-6A68D63FE66E}" type="presOf" srcId="{9A6D2FD7-9272-4D46-A20B-49725721C44A}" destId="{A1265FAC-675F-AE4F-8AB0-C385B47C275A}" srcOrd="0" destOrd="0" presId="urn:microsoft.com/office/officeart/2005/8/layout/matrix3"/>
    <dgm:cxn modelId="{BC63D693-6AC8-E449-AEA6-B69C42C98999}" type="presOf" srcId="{20C25D00-E337-7D4A-B549-F010E42389C1}" destId="{2478F49F-9D39-9946-9449-153BC7C05B62}" srcOrd="0" destOrd="0" presId="urn:microsoft.com/office/officeart/2005/8/layout/matrix3"/>
    <dgm:cxn modelId="{673EE896-4742-8347-A95D-C722FFF481F4}" type="presOf" srcId="{676DFDF2-6FC1-A542-A316-3B7F238DA1D7}" destId="{43E4E49B-C6A8-3E4B-852B-BAA102A29A17}" srcOrd="0" destOrd="0" presId="urn:microsoft.com/office/officeart/2005/8/layout/matrix3"/>
    <dgm:cxn modelId="{6A23D89E-6919-114A-9FA2-7674F6F47126}" type="presOf" srcId="{9E93B5AF-8FF8-1545-B2C7-5074353897C1}" destId="{24B1DA94-8D6C-9F40-A9C8-C447E5CAA6D9}" srcOrd="0" destOrd="0" presId="urn:microsoft.com/office/officeart/2005/8/layout/matrix3"/>
    <dgm:cxn modelId="{6E8618A1-5DA8-0742-8AB4-DA01FF69C0CC}" srcId="{9E93B5AF-8FF8-1545-B2C7-5074353897C1}" destId="{20C25D00-E337-7D4A-B549-F010E42389C1}" srcOrd="2" destOrd="0" parTransId="{D6978258-6F25-F64E-91DD-11CDA776FA9A}" sibTransId="{AA2D6638-8BF8-6D45-AC17-C0FE7A32CDDE}"/>
    <dgm:cxn modelId="{49558ACA-F74B-4644-AE02-5715BECCEFF7}" srcId="{9E93B5AF-8FF8-1545-B2C7-5074353897C1}" destId="{9A6D2FD7-9272-4D46-A20B-49725721C44A}" srcOrd="1" destOrd="0" parTransId="{BB25A15E-9ADE-6245-8AC3-30E730DA22B4}" sibTransId="{B276C079-09BB-854C-996D-F708C77BA565}"/>
    <dgm:cxn modelId="{165140E1-65E2-094C-ACF6-AA72F8CDEF36}" srcId="{9E93B5AF-8FF8-1545-B2C7-5074353897C1}" destId="{676DFDF2-6FC1-A542-A316-3B7F238DA1D7}" srcOrd="0" destOrd="0" parTransId="{79C3B857-3C61-7644-AE97-B78444D79530}" sibTransId="{2C96B0D6-5133-284E-A520-214C771B5745}"/>
    <dgm:cxn modelId="{0BE39723-1C52-8443-8BE3-3387897B9BA2}" type="presParOf" srcId="{24B1DA94-8D6C-9F40-A9C8-C447E5CAA6D9}" destId="{4370EB17-458F-0645-9ACC-EAFD277E5C9A}" srcOrd="0" destOrd="0" presId="urn:microsoft.com/office/officeart/2005/8/layout/matrix3"/>
    <dgm:cxn modelId="{F05102E2-F9F5-074C-BECB-FB05F862024E}" type="presParOf" srcId="{24B1DA94-8D6C-9F40-A9C8-C447E5CAA6D9}" destId="{43E4E49B-C6A8-3E4B-852B-BAA102A29A17}" srcOrd="1" destOrd="0" presId="urn:microsoft.com/office/officeart/2005/8/layout/matrix3"/>
    <dgm:cxn modelId="{9D0DB8D6-2AD1-4D42-8F37-8BCB1ACFCDB4}" type="presParOf" srcId="{24B1DA94-8D6C-9F40-A9C8-C447E5CAA6D9}" destId="{A1265FAC-675F-AE4F-8AB0-C385B47C275A}" srcOrd="2" destOrd="0" presId="urn:microsoft.com/office/officeart/2005/8/layout/matrix3"/>
    <dgm:cxn modelId="{44EFC64B-8421-2440-B1D6-593E5A553289}" type="presParOf" srcId="{24B1DA94-8D6C-9F40-A9C8-C447E5CAA6D9}" destId="{2478F49F-9D39-9946-9449-153BC7C05B62}" srcOrd="3" destOrd="0" presId="urn:microsoft.com/office/officeart/2005/8/layout/matrix3"/>
    <dgm:cxn modelId="{1C61635F-8498-AB46-A8B2-7373890AD547}" type="presParOf" srcId="{24B1DA94-8D6C-9F40-A9C8-C447E5CAA6D9}" destId="{D4718075-D057-0E4E-9482-1C9C23F6A0A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3B5AF-8FF8-1545-B2C7-5074353897C1}"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GB"/>
        </a:p>
      </dgm:t>
    </dgm:pt>
    <dgm:pt modelId="{676DFDF2-6FC1-A542-A316-3B7F238DA1D7}">
      <dgm:prSet/>
      <dgm:spPr/>
      <dgm:t>
        <a:bodyPr/>
        <a:lstStyle/>
        <a:p>
          <a:r>
            <a:rPr lang="en-US" dirty="0"/>
            <a:t>Physical </a:t>
          </a:r>
          <a:endParaRPr lang="en-AU" dirty="0"/>
        </a:p>
      </dgm:t>
    </dgm:pt>
    <dgm:pt modelId="{79C3B857-3C61-7644-AE97-B78444D79530}" type="parTrans" cxnId="{165140E1-65E2-094C-ACF6-AA72F8CDEF36}">
      <dgm:prSet/>
      <dgm:spPr/>
      <dgm:t>
        <a:bodyPr/>
        <a:lstStyle/>
        <a:p>
          <a:endParaRPr lang="en-GB"/>
        </a:p>
      </dgm:t>
    </dgm:pt>
    <dgm:pt modelId="{2C96B0D6-5133-284E-A520-214C771B5745}" type="sibTrans" cxnId="{165140E1-65E2-094C-ACF6-AA72F8CDEF36}">
      <dgm:prSet/>
      <dgm:spPr/>
      <dgm:t>
        <a:bodyPr/>
        <a:lstStyle/>
        <a:p>
          <a:endParaRPr lang="en-GB"/>
        </a:p>
      </dgm:t>
    </dgm:pt>
    <dgm:pt modelId="{9A6D2FD7-9272-4D46-A20B-49725721C44A}">
      <dgm:prSet/>
      <dgm:spPr/>
      <dgm:t>
        <a:bodyPr/>
        <a:lstStyle/>
        <a:p>
          <a:r>
            <a:rPr lang="en-US"/>
            <a:t>Mental and Emotional</a:t>
          </a:r>
          <a:endParaRPr lang="en-AU"/>
        </a:p>
      </dgm:t>
    </dgm:pt>
    <dgm:pt modelId="{BB25A15E-9ADE-6245-8AC3-30E730DA22B4}" type="parTrans" cxnId="{49558ACA-F74B-4644-AE02-5715BECCEFF7}">
      <dgm:prSet/>
      <dgm:spPr/>
      <dgm:t>
        <a:bodyPr/>
        <a:lstStyle/>
        <a:p>
          <a:endParaRPr lang="en-GB"/>
        </a:p>
      </dgm:t>
    </dgm:pt>
    <dgm:pt modelId="{B276C079-09BB-854C-996D-F708C77BA565}" type="sibTrans" cxnId="{49558ACA-F74B-4644-AE02-5715BECCEFF7}">
      <dgm:prSet/>
      <dgm:spPr/>
      <dgm:t>
        <a:bodyPr/>
        <a:lstStyle/>
        <a:p>
          <a:endParaRPr lang="en-GB"/>
        </a:p>
      </dgm:t>
    </dgm:pt>
    <dgm:pt modelId="{20C25D00-E337-7D4A-B549-F010E42389C1}">
      <dgm:prSet/>
      <dgm:spPr/>
      <dgm:t>
        <a:bodyPr/>
        <a:lstStyle/>
        <a:p>
          <a:r>
            <a:rPr lang="en-US"/>
            <a:t>Spiritual</a:t>
          </a:r>
          <a:endParaRPr lang="en-AU"/>
        </a:p>
      </dgm:t>
    </dgm:pt>
    <dgm:pt modelId="{D6978258-6F25-F64E-91DD-11CDA776FA9A}" type="parTrans" cxnId="{6E8618A1-5DA8-0742-8AB4-DA01FF69C0CC}">
      <dgm:prSet/>
      <dgm:spPr/>
      <dgm:t>
        <a:bodyPr/>
        <a:lstStyle/>
        <a:p>
          <a:endParaRPr lang="en-GB"/>
        </a:p>
      </dgm:t>
    </dgm:pt>
    <dgm:pt modelId="{AA2D6638-8BF8-6D45-AC17-C0FE7A32CDDE}" type="sibTrans" cxnId="{6E8618A1-5DA8-0742-8AB4-DA01FF69C0CC}">
      <dgm:prSet/>
      <dgm:spPr/>
      <dgm:t>
        <a:bodyPr/>
        <a:lstStyle/>
        <a:p>
          <a:endParaRPr lang="en-GB"/>
        </a:p>
      </dgm:t>
    </dgm:pt>
    <dgm:pt modelId="{7DA0AD8A-56A1-BE48-9A7A-AFB58F669080}">
      <dgm:prSet/>
      <dgm:spPr/>
      <dgm:t>
        <a:bodyPr/>
        <a:lstStyle/>
        <a:p>
          <a:r>
            <a:rPr lang="en-US"/>
            <a:t>Social</a:t>
          </a:r>
          <a:endParaRPr lang="en-AU"/>
        </a:p>
      </dgm:t>
    </dgm:pt>
    <dgm:pt modelId="{7B00354E-F67A-714F-893F-D3ECA53B4E5D}" type="parTrans" cxnId="{66866D4C-75C3-B045-895E-4E627F2FB77F}">
      <dgm:prSet/>
      <dgm:spPr/>
      <dgm:t>
        <a:bodyPr/>
        <a:lstStyle/>
        <a:p>
          <a:endParaRPr lang="en-GB"/>
        </a:p>
      </dgm:t>
    </dgm:pt>
    <dgm:pt modelId="{236FBA14-8128-B943-8FFC-AC22646A69D8}" type="sibTrans" cxnId="{66866D4C-75C3-B045-895E-4E627F2FB77F}">
      <dgm:prSet/>
      <dgm:spPr/>
      <dgm:t>
        <a:bodyPr/>
        <a:lstStyle/>
        <a:p>
          <a:endParaRPr lang="en-GB"/>
        </a:p>
      </dgm:t>
    </dgm:pt>
    <dgm:pt modelId="{24B1DA94-8D6C-9F40-A9C8-C447E5CAA6D9}" type="pres">
      <dgm:prSet presAssocID="{9E93B5AF-8FF8-1545-B2C7-5074353897C1}" presName="matrix" presStyleCnt="0">
        <dgm:presLayoutVars>
          <dgm:chMax val="1"/>
          <dgm:dir/>
          <dgm:resizeHandles val="exact"/>
        </dgm:presLayoutVars>
      </dgm:prSet>
      <dgm:spPr/>
    </dgm:pt>
    <dgm:pt modelId="{4370EB17-458F-0645-9ACC-EAFD277E5C9A}" type="pres">
      <dgm:prSet presAssocID="{9E93B5AF-8FF8-1545-B2C7-5074353897C1}" presName="diamond" presStyleLbl="bgShp" presStyleIdx="0" presStyleCnt="1"/>
      <dgm:spPr/>
    </dgm:pt>
    <dgm:pt modelId="{43E4E49B-C6A8-3E4B-852B-BAA102A29A17}" type="pres">
      <dgm:prSet presAssocID="{9E93B5AF-8FF8-1545-B2C7-5074353897C1}" presName="quad1" presStyleLbl="node1" presStyleIdx="0" presStyleCnt="4">
        <dgm:presLayoutVars>
          <dgm:chMax val="0"/>
          <dgm:chPref val="0"/>
          <dgm:bulletEnabled val="1"/>
        </dgm:presLayoutVars>
      </dgm:prSet>
      <dgm:spPr/>
    </dgm:pt>
    <dgm:pt modelId="{A1265FAC-675F-AE4F-8AB0-C385B47C275A}" type="pres">
      <dgm:prSet presAssocID="{9E93B5AF-8FF8-1545-B2C7-5074353897C1}" presName="quad2" presStyleLbl="node1" presStyleIdx="1" presStyleCnt="4">
        <dgm:presLayoutVars>
          <dgm:chMax val="0"/>
          <dgm:chPref val="0"/>
          <dgm:bulletEnabled val="1"/>
        </dgm:presLayoutVars>
      </dgm:prSet>
      <dgm:spPr/>
    </dgm:pt>
    <dgm:pt modelId="{2478F49F-9D39-9946-9449-153BC7C05B62}" type="pres">
      <dgm:prSet presAssocID="{9E93B5AF-8FF8-1545-B2C7-5074353897C1}" presName="quad3" presStyleLbl="node1" presStyleIdx="2" presStyleCnt="4">
        <dgm:presLayoutVars>
          <dgm:chMax val="0"/>
          <dgm:chPref val="0"/>
          <dgm:bulletEnabled val="1"/>
        </dgm:presLayoutVars>
      </dgm:prSet>
      <dgm:spPr/>
    </dgm:pt>
    <dgm:pt modelId="{D4718075-D057-0E4E-9482-1C9C23F6A0AD}" type="pres">
      <dgm:prSet presAssocID="{9E93B5AF-8FF8-1545-B2C7-5074353897C1}" presName="quad4" presStyleLbl="node1" presStyleIdx="3" presStyleCnt="4">
        <dgm:presLayoutVars>
          <dgm:chMax val="0"/>
          <dgm:chPref val="0"/>
          <dgm:bulletEnabled val="1"/>
        </dgm:presLayoutVars>
      </dgm:prSet>
      <dgm:spPr/>
    </dgm:pt>
  </dgm:ptLst>
  <dgm:cxnLst>
    <dgm:cxn modelId="{66866D4C-75C3-B045-895E-4E627F2FB77F}" srcId="{9E93B5AF-8FF8-1545-B2C7-5074353897C1}" destId="{7DA0AD8A-56A1-BE48-9A7A-AFB58F669080}" srcOrd="3" destOrd="0" parTransId="{7B00354E-F67A-714F-893F-D3ECA53B4E5D}" sibTransId="{236FBA14-8128-B943-8FFC-AC22646A69D8}"/>
    <dgm:cxn modelId="{861C856C-EE48-394F-A2E3-89DC67E1B0AC}" type="presOf" srcId="{7DA0AD8A-56A1-BE48-9A7A-AFB58F669080}" destId="{D4718075-D057-0E4E-9482-1C9C23F6A0AD}" srcOrd="0" destOrd="0" presId="urn:microsoft.com/office/officeart/2005/8/layout/matrix3"/>
    <dgm:cxn modelId="{1F925150-8172-8040-A56D-6A68D63FE66E}" type="presOf" srcId="{9A6D2FD7-9272-4D46-A20B-49725721C44A}" destId="{A1265FAC-675F-AE4F-8AB0-C385B47C275A}" srcOrd="0" destOrd="0" presId="urn:microsoft.com/office/officeart/2005/8/layout/matrix3"/>
    <dgm:cxn modelId="{BC63D693-6AC8-E449-AEA6-B69C42C98999}" type="presOf" srcId="{20C25D00-E337-7D4A-B549-F010E42389C1}" destId="{2478F49F-9D39-9946-9449-153BC7C05B62}" srcOrd="0" destOrd="0" presId="urn:microsoft.com/office/officeart/2005/8/layout/matrix3"/>
    <dgm:cxn modelId="{673EE896-4742-8347-A95D-C722FFF481F4}" type="presOf" srcId="{676DFDF2-6FC1-A542-A316-3B7F238DA1D7}" destId="{43E4E49B-C6A8-3E4B-852B-BAA102A29A17}" srcOrd="0" destOrd="0" presId="urn:microsoft.com/office/officeart/2005/8/layout/matrix3"/>
    <dgm:cxn modelId="{6A23D89E-6919-114A-9FA2-7674F6F47126}" type="presOf" srcId="{9E93B5AF-8FF8-1545-B2C7-5074353897C1}" destId="{24B1DA94-8D6C-9F40-A9C8-C447E5CAA6D9}" srcOrd="0" destOrd="0" presId="urn:microsoft.com/office/officeart/2005/8/layout/matrix3"/>
    <dgm:cxn modelId="{6E8618A1-5DA8-0742-8AB4-DA01FF69C0CC}" srcId="{9E93B5AF-8FF8-1545-B2C7-5074353897C1}" destId="{20C25D00-E337-7D4A-B549-F010E42389C1}" srcOrd="2" destOrd="0" parTransId="{D6978258-6F25-F64E-91DD-11CDA776FA9A}" sibTransId="{AA2D6638-8BF8-6D45-AC17-C0FE7A32CDDE}"/>
    <dgm:cxn modelId="{49558ACA-F74B-4644-AE02-5715BECCEFF7}" srcId="{9E93B5AF-8FF8-1545-B2C7-5074353897C1}" destId="{9A6D2FD7-9272-4D46-A20B-49725721C44A}" srcOrd="1" destOrd="0" parTransId="{BB25A15E-9ADE-6245-8AC3-30E730DA22B4}" sibTransId="{B276C079-09BB-854C-996D-F708C77BA565}"/>
    <dgm:cxn modelId="{165140E1-65E2-094C-ACF6-AA72F8CDEF36}" srcId="{9E93B5AF-8FF8-1545-B2C7-5074353897C1}" destId="{676DFDF2-6FC1-A542-A316-3B7F238DA1D7}" srcOrd="0" destOrd="0" parTransId="{79C3B857-3C61-7644-AE97-B78444D79530}" sibTransId="{2C96B0D6-5133-284E-A520-214C771B5745}"/>
    <dgm:cxn modelId="{0BE39723-1C52-8443-8BE3-3387897B9BA2}" type="presParOf" srcId="{24B1DA94-8D6C-9F40-A9C8-C447E5CAA6D9}" destId="{4370EB17-458F-0645-9ACC-EAFD277E5C9A}" srcOrd="0" destOrd="0" presId="urn:microsoft.com/office/officeart/2005/8/layout/matrix3"/>
    <dgm:cxn modelId="{F05102E2-F9F5-074C-BECB-FB05F862024E}" type="presParOf" srcId="{24B1DA94-8D6C-9F40-A9C8-C447E5CAA6D9}" destId="{43E4E49B-C6A8-3E4B-852B-BAA102A29A17}" srcOrd="1" destOrd="0" presId="urn:microsoft.com/office/officeart/2005/8/layout/matrix3"/>
    <dgm:cxn modelId="{9D0DB8D6-2AD1-4D42-8F37-8BCB1ACFCDB4}" type="presParOf" srcId="{24B1DA94-8D6C-9F40-A9C8-C447E5CAA6D9}" destId="{A1265FAC-675F-AE4F-8AB0-C385B47C275A}" srcOrd="2" destOrd="0" presId="urn:microsoft.com/office/officeart/2005/8/layout/matrix3"/>
    <dgm:cxn modelId="{44EFC64B-8421-2440-B1D6-593E5A553289}" type="presParOf" srcId="{24B1DA94-8D6C-9F40-A9C8-C447E5CAA6D9}" destId="{2478F49F-9D39-9946-9449-153BC7C05B62}" srcOrd="3" destOrd="0" presId="urn:microsoft.com/office/officeart/2005/8/layout/matrix3"/>
    <dgm:cxn modelId="{1C61635F-8498-AB46-A8B2-7373890AD547}" type="presParOf" srcId="{24B1DA94-8D6C-9F40-A9C8-C447E5CAA6D9}" destId="{D4718075-D057-0E4E-9482-1C9C23F6A0A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EB17-458F-0645-9ACC-EAFD277E5C9A}">
      <dsp:nvSpPr>
        <dsp:cNvPr id="0" name=""/>
        <dsp:cNvSpPr/>
      </dsp:nvSpPr>
      <dsp:spPr>
        <a:xfrm>
          <a:off x="3108925" y="0"/>
          <a:ext cx="4298950" cy="429895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4E49B-C6A8-3E4B-852B-BAA102A29A17}">
      <dsp:nvSpPr>
        <dsp:cNvPr id="0" name=""/>
        <dsp:cNvSpPr/>
      </dsp:nvSpPr>
      <dsp:spPr>
        <a:xfrm>
          <a:off x="3517325" y="408400"/>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Physical </a:t>
          </a:r>
          <a:endParaRPr lang="en-AU" sz="2500" kern="1200" dirty="0"/>
        </a:p>
      </dsp:txBody>
      <dsp:txXfrm>
        <a:off x="3599169" y="490244"/>
        <a:ext cx="1512902" cy="1512902"/>
      </dsp:txXfrm>
    </dsp:sp>
    <dsp:sp modelId="{A1265FAC-675F-AE4F-8AB0-C385B47C275A}">
      <dsp:nvSpPr>
        <dsp:cNvPr id="0" name=""/>
        <dsp:cNvSpPr/>
      </dsp:nvSpPr>
      <dsp:spPr>
        <a:xfrm>
          <a:off x="5322884" y="408400"/>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Mental and Emotional</a:t>
          </a:r>
          <a:endParaRPr lang="en-AU" sz="2500" kern="1200"/>
        </a:p>
      </dsp:txBody>
      <dsp:txXfrm>
        <a:off x="5404728" y="490244"/>
        <a:ext cx="1512902" cy="1512902"/>
      </dsp:txXfrm>
    </dsp:sp>
    <dsp:sp modelId="{2478F49F-9D39-9946-9449-153BC7C05B62}">
      <dsp:nvSpPr>
        <dsp:cNvPr id="0" name=""/>
        <dsp:cNvSpPr/>
      </dsp:nvSpPr>
      <dsp:spPr>
        <a:xfrm>
          <a:off x="3517325" y="2213959"/>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Spiritual</a:t>
          </a:r>
          <a:endParaRPr lang="en-AU" sz="2500" kern="1200"/>
        </a:p>
      </dsp:txBody>
      <dsp:txXfrm>
        <a:off x="3599169" y="2295803"/>
        <a:ext cx="1512902" cy="1512902"/>
      </dsp:txXfrm>
    </dsp:sp>
    <dsp:sp modelId="{D4718075-D057-0E4E-9482-1C9C23F6A0AD}">
      <dsp:nvSpPr>
        <dsp:cNvPr id="0" name=""/>
        <dsp:cNvSpPr/>
      </dsp:nvSpPr>
      <dsp:spPr>
        <a:xfrm>
          <a:off x="5322884" y="2213959"/>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Social</a:t>
          </a:r>
          <a:endParaRPr lang="en-AU" sz="2500" kern="1200"/>
        </a:p>
      </dsp:txBody>
      <dsp:txXfrm>
        <a:off x="5404728" y="2295803"/>
        <a:ext cx="1512902" cy="1512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EB17-458F-0645-9ACC-EAFD277E5C9A}">
      <dsp:nvSpPr>
        <dsp:cNvPr id="0" name=""/>
        <dsp:cNvSpPr/>
      </dsp:nvSpPr>
      <dsp:spPr>
        <a:xfrm>
          <a:off x="3108925" y="0"/>
          <a:ext cx="4298950" cy="429895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4E49B-C6A8-3E4B-852B-BAA102A29A17}">
      <dsp:nvSpPr>
        <dsp:cNvPr id="0" name=""/>
        <dsp:cNvSpPr/>
      </dsp:nvSpPr>
      <dsp:spPr>
        <a:xfrm>
          <a:off x="3517325" y="408400"/>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Physical </a:t>
          </a:r>
          <a:endParaRPr lang="en-AU" sz="2500" kern="1200" dirty="0"/>
        </a:p>
      </dsp:txBody>
      <dsp:txXfrm>
        <a:off x="3599169" y="490244"/>
        <a:ext cx="1512902" cy="1512902"/>
      </dsp:txXfrm>
    </dsp:sp>
    <dsp:sp modelId="{A1265FAC-675F-AE4F-8AB0-C385B47C275A}">
      <dsp:nvSpPr>
        <dsp:cNvPr id="0" name=""/>
        <dsp:cNvSpPr/>
      </dsp:nvSpPr>
      <dsp:spPr>
        <a:xfrm>
          <a:off x="5322884" y="408400"/>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Mental and Emotional</a:t>
          </a:r>
          <a:endParaRPr lang="en-AU" sz="2500" kern="1200"/>
        </a:p>
      </dsp:txBody>
      <dsp:txXfrm>
        <a:off x="5404728" y="490244"/>
        <a:ext cx="1512902" cy="1512902"/>
      </dsp:txXfrm>
    </dsp:sp>
    <dsp:sp modelId="{2478F49F-9D39-9946-9449-153BC7C05B62}">
      <dsp:nvSpPr>
        <dsp:cNvPr id="0" name=""/>
        <dsp:cNvSpPr/>
      </dsp:nvSpPr>
      <dsp:spPr>
        <a:xfrm>
          <a:off x="3517325" y="2213959"/>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Spiritual</a:t>
          </a:r>
          <a:endParaRPr lang="en-AU" sz="2500" kern="1200"/>
        </a:p>
      </dsp:txBody>
      <dsp:txXfrm>
        <a:off x="3599169" y="2295803"/>
        <a:ext cx="1512902" cy="1512902"/>
      </dsp:txXfrm>
    </dsp:sp>
    <dsp:sp modelId="{D4718075-D057-0E4E-9482-1C9C23F6A0AD}">
      <dsp:nvSpPr>
        <dsp:cNvPr id="0" name=""/>
        <dsp:cNvSpPr/>
      </dsp:nvSpPr>
      <dsp:spPr>
        <a:xfrm>
          <a:off x="5322884" y="2213959"/>
          <a:ext cx="1676590" cy="1676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Social</a:t>
          </a:r>
          <a:endParaRPr lang="en-AU" sz="2500" kern="1200"/>
        </a:p>
      </dsp:txBody>
      <dsp:txXfrm>
        <a:off x="5404728" y="2295803"/>
        <a:ext cx="1512902" cy="151290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F9A5C-21C6-439D-9B11-DBF38ABFCCF8}" type="datetimeFigureOut">
              <a:rPr lang="en-AU" smtClean="0"/>
              <a:t>15/08/2023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F1779-CB3A-4589-AEA2-3F7239B5441B}" type="slidenum">
              <a:rPr lang="en-AU" smtClean="0"/>
              <a:t>‹#›</a:t>
            </a:fld>
            <a:endParaRPr lang="en-AU"/>
          </a:p>
        </p:txBody>
      </p:sp>
    </p:spTree>
    <p:extLst>
      <p:ext uri="{BB962C8B-B14F-4D97-AF65-F5344CB8AC3E}">
        <p14:creationId xmlns:p14="http://schemas.microsoft.com/office/powerpoint/2010/main" val="254663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B21B1F0-A555-8442-86D5-0B609F0F9058}" type="slidenum">
              <a:rPr lang="en-US" smtClean="0"/>
              <a:t>1</a:t>
            </a:fld>
            <a:endParaRPr lang="en-US"/>
          </a:p>
        </p:txBody>
      </p:sp>
    </p:spTree>
    <p:extLst>
      <p:ext uri="{BB962C8B-B14F-4D97-AF65-F5344CB8AC3E}">
        <p14:creationId xmlns:p14="http://schemas.microsoft.com/office/powerpoint/2010/main" val="288639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969785-D671-7547-B39F-56BBE792D0B4}" type="slidenum">
              <a:rPr lang="en-US" smtClean="0"/>
              <a:t>2</a:t>
            </a:fld>
            <a:endParaRPr lang="en-US"/>
          </a:p>
        </p:txBody>
      </p:sp>
    </p:spTree>
    <p:extLst>
      <p:ext uri="{BB962C8B-B14F-4D97-AF65-F5344CB8AC3E}">
        <p14:creationId xmlns:p14="http://schemas.microsoft.com/office/powerpoint/2010/main" val="12012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79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AU">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48000"/>
            <a:ext cx="10363200" cy="1470025"/>
          </a:xfrm>
        </p:spPr>
        <p:txBody>
          <a:bodyPr>
            <a:normAutofit/>
          </a:bodyPr>
          <a:lstStyle>
            <a:lvl1pPr>
              <a:defRPr sz="4000"/>
            </a:lvl1pPr>
          </a:lstStyle>
          <a:p>
            <a:r>
              <a:rPr lang="en-AU" dirty="0"/>
              <a:t>Click to edit Master title style</a:t>
            </a:r>
            <a:endParaRPr lang="en-US" dirty="0"/>
          </a:p>
        </p:txBody>
      </p:sp>
      <p:sp>
        <p:nvSpPr>
          <p:cNvPr id="3" name="Subtitle 2"/>
          <p:cNvSpPr>
            <a:spLocks noGrp="1"/>
          </p:cNvSpPr>
          <p:nvPr>
            <p:ph type="subTitle" idx="1"/>
          </p:nvPr>
        </p:nvSpPr>
        <p:spPr>
          <a:xfrm>
            <a:off x="1828800" y="5004000"/>
            <a:ext cx="8534400" cy="1008000"/>
          </a:xfrm>
          <a:prstGeom prst="rect">
            <a:avLst/>
          </a:prstGeom>
        </p:spPr>
        <p:txBody>
          <a:bodyPr/>
          <a:lstStyle>
            <a:lvl1pPr marL="0" indent="0" algn="ctr">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66365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77600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7C6F-81DA-4A4B-A830-6A8D1B81F1C3}"/>
              </a:ext>
            </a:extLst>
          </p:cNvPr>
          <p:cNvSpPr>
            <a:spLocks noGrp="1"/>
          </p:cNvSpPr>
          <p:nvPr>
            <p:ph type="title"/>
          </p:nvPr>
        </p:nvSpPr>
        <p:spPr>
          <a:xfrm>
            <a:off x="840000" y="360000"/>
            <a:ext cx="9216000" cy="1324800"/>
          </a:xfrm>
        </p:spPr>
        <p:txBody>
          <a:bodyPr>
            <a:normAutofit/>
          </a:bodyPr>
          <a:lstStyle>
            <a:lvl1pPr algn="l">
              <a:defRPr sz="4000"/>
            </a:lvl1pPr>
          </a:lstStyle>
          <a:p>
            <a:r>
              <a:rPr lang="en-US" dirty="0"/>
              <a:t>Click to edit Master title style</a:t>
            </a:r>
            <a:endParaRPr lang="en-AU" dirty="0"/>
          </a:p>
        </p:txBody>
      </p:sp>
      <p:sp>
        <p:nvSpPr>
          <p:cNvPr id="6" name="Content Placeholder 5">
            <a:extLst>
              <a:ext uri="{FF2B5EF4-FFF2-40B4-BE49-F238E27FC236}">
                <a16:creationId xmlns:a16="http://schemas.microsoft.com/office/drawing/2014/main" id="{FD452631-BA4C-48CB-924B-F5C1E5C7A743}"/>
              </a:ext>
            </a:extLst>
          </p:cNvPr>
          <p:cNvSpPr>
            <a:spLocks noGrp="1"/>
          </p:cNvSpPr>
          <p:nvPr>
            <p:ph sz="quarter" idx="10"/>
          </p:nvPr>
        </p:nvSpPr>
        <p:spPr>
          <a:xfrm>
            <a:off x="840317" y="1825200"/>
            <a:ext cx="10516800" cy="4298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121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7A24-9BC4-4273-AB3C-B58988D13326}"/>
              </a:ext>
            </a:extLst>
          </p:cNvPr>
          <p:cNvSpPr>
            <a:spLocks noGrp="1"/>
          </p:cNvSpPr>
          <p:nvPr>
            <p:ph type="title"/>
          </p:nvPr>
        </p:nvSpPr>
        <p:spPr>
          <a:xfrm>
            <a:off x="840000" y="360000"/>
            <a:ext cx="9216000" cy="1324800"/>
          </a:xfrm>
        </p:spPr>
        <p:txBody>
          <a:bodyPr vert="horz" lIns="91440" tIns="45720" rIns="91440" bIns="45720" rtlCol="0" anchor="ctr">
            <a:normAutofit/>
          </a:bodyPr>
          <a:lstStyle>
            <a:lvl1pPr>
              <a:defRPr lang="en-AU"/>
            </a:lvl1pPr>
          </a:lstStyle>
          <a:p>
            <a:pPr lvl="0" algn="l"/>
            <a:r>
              <a:rPr lang="en-US" dirty="0"/>
              <a:t>Click to edit Master title style</a:t>
            </a:r>
            <a:endParaRPr lang="en-AU" dirty="0"/>
          </a:p>
        </p:txBody>
      </p:sp>
      <p:sp>
        <p:nvSpPr>
          <p:cNvPr id="5" name="Content Placeholder 2">
            <a:extLst>
              <a:ext uri="{FF2B5EF4-FFF2-40B4-BE49-F238E27FC236}">
                <a16:creationId xmlns:a16="http://schemas.microsoft.com/office/drawing/2014/main" id="{439FAC92-BC81-4C5C-BA5B-EF7404CB7DEF}"/>
              </a:ext>
            </a:extLst>
          </p:cNvPr>
          <p:cNvSpPr>
            <a:spLocks noGrp="1"/>
          </p:cNvSpPr>
          <p:nvPr>
            <p:ph sz="half" idx="1"/>
          </p:nvPr>
        </p:nvSpPr>
        <p:spPr>
          <a:xfrm>
            <a:off x="838200" y="1825625"/>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3">
            <a:extLst>
              <a:ext uri="{FF2B5EF4-FFF2-40B4-BE49-F238E27FC236}">
                <a16:creationId xmlns:a16="http://schemas.microsoft.com/office/drawing/2014/main" id="{0CD6860A-6B88-453A-A7D2-174198F8B103}"/>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3550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1960-CDF4-48E8-B9ED-7E230BA11FFA}"/>
              </a:ext>
            </a:extLst>
          </p:cNvPr>
          <p:cNvSpPr>
            <a:spLocks noGrp="1"/>
          </p:cNvSpPr>
          <p:nvPr>
            <p:ph type="title"/>
          </p:nvPr>
        </p:nvSpPr>
        <p:spPr>
          <a:xfrm>
            <a:off x="840000" y="360000"/>
            <a:ext cx="9216000" cy="1324800"/>
          </a:xfrm>
        </p:spPr>
        <p:txBody>
          <a:bodyPr/>
          <a:lstStyle>
            <a:lvl1pPr algn="l">
              <a:defRPr/>
            </a:lvl1pPr>
          </a:lstStyle>
          <a:p>
            <a:r>
              <a:rPr lang="en-US" dirty="0"/>
              <a:t>Click to edit Master title style</a:t>
            </a:r>
            <a:endParaRPr lang="en-AU" dirty="0"/>
          </a:p>
        </p:txBody>
      </p:sp>
    </p:spTree>
    <p:extLst>
      <p:ext uri="{BB962C8B-B14F-4D97-AF65-F5344CB8AC3E}">
        <p14:creationId xmlns:p14="http://schemas.microsoft.com/office/powerpoint/2010/main" val="192007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09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2" descr="A blue sky with clouds&#10;&#10;Description automatically generated with low confidence">
            <a:extLst>
              <a:ext uri="{FF2B5EF4-FFF2-40B4-BE49-F238E27FC236}">
                <a16:creationId xmlns:a16="http://schemas.microsoft.com/office/drawing/2014/main" id="{67116B2A-00A0-A742-92A0-8E39ECD3F497}"/>
              </a:ext>
            </a:extLst>
          </p:cNvPr>
          <p:cNvPicPr>
            <a:picLocks noChangeAspect="1"/>
          </p:cNvPicPr>
          <p:nvPr userDrawn="1"/>
        </p:nvPicPr>
        <p:blipFill>
          <a:blip r:embed="rId2"/>
          <a:stretch>
            <a:fillRect/>
          </a:stretch>
        </p:blipFill>
        <p:spPr>
          <a:xfrm>
            <a:off x="0" y="0"/>
            <a:ext cx="12290079" cy="6858000"/>
          </a:xfrm>
          <a:prstGeom prst="rect">
            <a:avLst/>
          </a:prstGeom>
        </p:spPr>
      </p:pic>
      <p:sp>
        <p:nvSpPr>
          <p:cNvPr id="7" name="Title 1">
            <a:extLst>
              <a:ext uri="{FF2B5EF4-FFF2-40B4-BE49-F238E27FC236}">
                <a16:creationId xmlns:a16="http://schemas.microsoft.com/office/drawing/2014/main" id="{10AF9947-7BC7-CE48-B447-35E322D43918}"/>
              </a:ext>
            </a:extLst>
          </p:cNvPr>
          <p:cNvSpPr>
            <a:spLocks noGrp="1"/>
          </p:cNvSpPr>
          <p:nvPr>
            <p:ph type="title" hasCustomPrompt="1"/>
          </p:nvPr>
        </p:nvSpPr>
        <p:spPr>
          <a:xfrm>
            <a:off x="887239" y="2787267"/>
            <a:ext cx="10515600" cy="1283465"/>
          </a:xfrm>
        </p:spPr>
        <p:txBody>
          <a:bodyPr/>
          <a:lstStyle>
            <a:lvl1pPr algn="ctr">
              <a:defRPr/>
            </a:lvl1pPr>
          </a:lstStyle>
          <a:p>
            <a:r>
              <a:rPr lang="en-GB"/>
              <a:t>Click to edit VAD chapter</a:t>
            </a:r>
            <a:endParaRPr lang="en-US"/>
          </a:p>
        </p:txBody>
      </p:sp>
    </p:spTree>
    <p:extLst>
      <p:ext uri="{BB962C8B-B14F-4D97-AF65-F5344CB8AC3E}">
        <p14:creationId xmlns:p14="http://schemas.microsoft.com/office/powerpoint/2010/main" val="58531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36E1270-649C-A946-BF41-D8B057BAE356}"/>
              </a:ext>
            </a:extLst>
          </p:cNvPr>
          <p:cNvSpPr txBox="1">
            <a:spLocks/>
          </p:cNvSpPr>
          <p:nvPr userDrawn="1"/>
        </p:nvSpPr>
        <p:spPr>
          <a:xfrm flipH="1">
            <a:off x="166869" y="6356350"/>
            <a:ext cx="73419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277961-0FAC-A249-9D6D-4F9D04376476}" type="slidenum">
              <a:rPr lang="en-US" smtClean="0"/>
              <a:pPr/>
              <a:t>‹#›</a:t>
            </a:fld>
            <a:endParaRPr lang="en-US"/>
          </a:p>
        </p:txBody>
      </p:sp>
      <p:sp>
        <p:nvSpPr>
          <p:cNvPr id="6" name="Footer Placeholder 4">
            <a:extLst>
              <a:ext uri="{FF2B5EF4-FFF2-40B4-BE49-F238E27FC236}">
                <a16:creationId xmlns:a16="http://schemas.microsoft.com/office/drawing/2014/main" id="{978584BE-8CED-6745-9308-5D5693BD0EF3}"/>
              </a:ext>
            </a:extLst>
          </p:cNvPr>
          <p:cNvSpPr>
            <a:spLocks noGrp="1"/>
          </p:cNvSpPr>
          <p:nvPr>
            <p:ph type="ftr" sz="quarter" idx="11"/>
          </p:nvPr>
        </p:nvSpPr>
        <p:spPr>
          <a:xfrm>
            <a:off x="921081" y="6356350"/>
            <a:ext cx="6778463" cy="365125"/>
          </a:xfrm>
        </p:spPr>
        <p:txBody>
          <a:bodyPr/>
          <a:lstStyle>
            <a:lvl1pPr algn="l">
              <a:defRPr/>
            </a:lvl1pPr>
          </a:lstStyle>
          <a:p>
            <a:pPr algn="l"/>
            <a:endParaRPr lang="en-US"/>
          </a:p>
        </p:txBody>
      </p:sp>
    </p:spTree>
    <p:extLst>
      <p:ext uri="{BB962C8B-B14F-4D97-AF65-F5344CB8AC3E}">
        <p14:creationId xmlns:p14="http://schemas.microsoft.com/office/powerpoint/2010/main" val="263844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89040"/>
            <a:ext cx="10972800" cy="1782512"/>
          </a:xfrm>
          <a:prstGeom prst="rect">
            <a:avLst/>
          </a:prstGeom>
        </p:spPr>
        <p:txBody>
          <a:bodyPr vert="horz" lIns="91440" tIns="45720" rIns="91440" bIns="45720" rtlCol="0" anchor="ctr">
            <a:normAutofit/>
          </a:bodyPr>
          <a:lstStyle/>
          <a:p>
            <a:r>
              <a:rPr lang="en-AU" dirty="0"/>
              <a:t>Click to edit Master title style</a:t>
            </a:r>
            <a:endParaRPr lang="en-US" dirty="0"/>
          </a:p>
        </p:txBody>
      </p:sp>
    </p:spTree>
    <p:extLst>
      <p:ext uri="{BB962C8B-B14F-4D97-AF65-F5344CB8AC3E}">
        <p14:creationId xmlns:p14="http://schemas.microsoft.com/office/powerpoint/2010/main" val="326882202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bg1"/>
          </a:solidFill>
          <a:latin typeface="Mriad pro"/>
          <a:ea typeface="+mj-ea"/>
          <a:cs typeface="M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03850"/>
            <a:ext cx="10972800" cy="1143000"/>
          </a:xfrm>
          <a:prstGeom prst="rect">
            <a:avLst/>
          </a:prstGeom>
        </p:spPr>
        <p:txBody>
          <a:bodyPr vert="horz" lIns="91440" tIns="45720" rIns="91440" bIns="45720" rtlCol="0" anchor="ctr">
            <a:normAutofit/>
          </a:bodyPr>
          <a:lstStyle/>
          <a:p>
            <a:r>
              <a:rPr lang="en-AU" dirty="0"/>
              <a:t>Title here</a:t>
            </a:r>
            <a:endParaRPr lang="en-US" dirty="0"/>
          </a:p>
        </p:txBody>
      </p:sp>
      <p:sp>
        <p:nvSpPr>
          <p:cNvPr id="3" name="Text Placeholder 2"/>
          <p:cNvSpPr>
            <a:spLocks noGrp="1"/>
          </p:cNvSpPr>
          <p:nvPr>
            <p:ph type="body" idx="1"/>
          </p:nvPr>
        </p:nvSpPr>
        <p:spPr>
          <a:xfrm>
            <a:off x="609600" y="2892215"/>
            <a:ext cx="10972800" cy="3233948"/>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75032960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7" r:id="rId5"/>
    <p:sldLayoutId id="2147483669" r:id="rId6"/>
    <p:sldLayoutId id="2147483670" r:id="rId7"/>
  </p:sldLayoutIdLst>
  <p:txStyles>
    <p:titleStyle>
      <a:lvl1pPr algn="ctr" defTabSz="457200" rtl="0" eaLnBrk="1" latinLnBrk="0" hangingPunct="1">
        <a:spcBef>
          <a:spcPct val="0"/>
        </a:spcBef>
        <a:buNone/>
        <a:defRPr sz="4000" kern="1200">
          <a:solidFill>
            <a:srgbClr val="0B5CA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riad pro"/>
          <a:ea typeface="+mn-ea"/>
          <a:cs typeface="Mriad pro"/>
        </a:defRPr>
      </a:lvl1pPr>
      <a:lvl2pPr marL="742950" indent="-285750" algn="l" defTabSz="457200" rtl="0" eaLnBrk="1" latinLnBrk="0" hangingPunct="1">
        <a:spcBef>
          <a:spcPct val="20000"/>
        </a:spcBef>
        <a:buFont typeface="Arial"/>
        <a:buChar char="–"/>
        <a:defRPr sz="2400" kern="1200">
          <a:solidFill>
            <a:schemeClr val="tx1"/>
          </a:solidFill>
          <a:latin typeface="Mriad pro"/>
          <a:ea typeface="+mn-ea"/>
          <a:cs typeface="Mriad pro"/>
        </a:defRPr>
      </a:lvl2pPr>
      <a:lvl3pPr marL="1143000" indent="-228600" algn="l" defTabSz="457200" rtl="0" eaLnBrk="1" latinLnBrk="0" hangingPunct="1">
        <a:spcBef>
          <a:spcPct val="20000"/>
        </a:spcBef>
        <a:buFont typeface="Arial"/>
        <a:buChar char="•"/>
        <a:defRPr sz="2400" kern="1200">
          <a:solidFill>
            <a:schemeClr val="tx1"/>
          </a:solidFill>
          <a:latin typeface="Mriad pro"/>
          <a:ea typeface="+mn-ea"/>
          <a:cs typeface="Mriad pro"/>
        </a:defRPr>
      </a:lvl3pPr>
      <a:lvl4pPr marL="1600200" indent="-228600" algn="l" defTabSz="457200" rtl="0" eaLnBrk="1" latinLnBrk="0" hangingPunct="1">
        <a:spcBef>
          <a:spcPct val="20000"/>
        </a:spcBef>
        <a:buFont typeface="Arial"/>
        <a:buChar char="–"/>
        <a:defRPr sz="2000" kern="1200">
          <a:solidFill>
            <a:schemeClr val="tx1"/>
          </a:solidFill>
          <a:latin typeface="Mriad pro"/>
          <a:ea typeface="+mn-ea"/>
          <a:cs typeface="Mriad pro"/>
        </a:defRPr>
      </a:lvl4pPr>
      <a:lvl5pPr marL="2057400" indent="-228600" algn="l" defTabSz="457200" rtl="0" eaLnBrk="1" latinLnBrk="0" hangingPunct="1">
        <a:spcBef>
          <a:spcPct val="20000"/>
        </a:spcBef>
        <a:buFont typeface="Arial"/>
        <a:buChar char="»"/>
        <a:defRPr sz="2000" kern="1200">
          <a:solidFill>
            <a:schemeClr val="tx1"/>
          </a:solidFill>
          <a:latin typeface="Mriad pro"/>
          <a:ea typeface="+mn-ea"/>
          <a:cs typeface="M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2BA8-543A-D04F-B5FF-D40A3CD96DFB}"/>
              </a:ext>
            </a:extLst>
          </p:cNvPr>
          <p:cNvSpPr>
            <a:spLocks noGrp="1"/>
          </p:cNvSpPr>
          <p:nvPr>
            <p:ph type="ctrTitle"/>
          </p:nvPr>
        </p:nvSpPr>
        <p:spPr/>
        <p:txBody>
          <a:bodyPr>
            <a:normAutofit/>
          </a:bodyPr>
          <a:lstStyle/>
          <a:p>
            <a:r>
              <a:rPr lang="en-US" dirty="0"/>
              <a:t>Palliative and End-of-Life Care:</a:t>
            </a:r>
            <a:br>
              <a:rPr lang="en-US" dirty="0"/>
            </a:br>
            <a:r>
              <a:rPr lang="en-US" dirty="0"/>
              <a:t>Connecting care that supports the whole person</a:t>
            </a:r>
          </a:p>
        </p:txBody>
      </p:sp>
      <p:sp>
        <p:nvSpPr>
          <p:cNvPr id="3" name="Subtitle 2">
            <a:extLst>
              <a:ext uri="{FF2B5EF4-FFF2-40B4-BE49-F238E27FC236}">
                <a16:creationId xmlns:a16="http://schemas.microsoft.com/office/drawing/2014/main" id="{07DB1F69-E878-324F-A82F-3608ED857355}"/>
              </a:ext>
            </a:extLst>
          </p:cNvPr>
          <p:cNvSpPr>
            <a:spLocks noGrp="1"/>
          </p:cNvSpPr>
          <p:nvPr>
            <p:ph type="subTitle" idx="1"/>
          </p:nvPr>
        </p:nvSpPr>
        <p:spPr>
          <a:xfrm>
            <a:off x="1828800" y="4724867"/>
            <a:ext cx="8534400" cy="1223546"/>
          </a:xfrm>
        </p:spPr>
        <p:txBody>
          <a:bodyPr vert="horz" lIns="91440" tIns="45720" rIns="91440" bIns="45720" rtlCol="0" anchor="t">
            <a:noAutofit/>
          </a:bodyPr>
          <a:lstStyle/>
          <a:p>
            <a:pPr marL="342000" algn="l">
              <a:lnSpc>
                <a:spcPct val="110000"/>
              </a:lnSpc>
              <a:spcBef>
                <a:spcPts val="0"/>
              </a:spcBef>
            </a:pPr>
            <a:r>
              <a:rPr lang="en-US" sz="1800" dirty="0"/>
              <a:t>Greg Parker  MBBCh, FRACGP, </a:t>
            </a:r>
            <a:r>
              <a:rPr lang="en-US" sz="1800" dirty="0" err="1"/>
              <a:t>FAChPM</a:t>
            </a:r>
            <a:endParaRPr lang="en-US" sz="1800" dirty="0"/>
          </a:p>
          <a:p>
            <a:pPr marL="342000" algn="l">
              <a:lnSpc>
                <a:spcPct val="110000"/>
              </a:lnSpc>
              <a:spcBef>
                <a:spcPts val="0"/>
              </a:spcBef>
            </a:pPr>
            <a:r>
              <a:rPr lang="en-US" sz="1800" dirty="0"/>
              <a:t>Director, Brisbane South Palliative Care Collaborative,</a:t>
            </a:r>
          </a:p>
          <a:p>
            <a:pPr marL="342000" algn="l">
              <a:lnSpc>
                <a:spcPct val="110000"/>
              </a:lnSpc>
              <a:spcBef>
                <a:spcPts val="0"/>
              </a:spcBef>
            </a:pPr>
            <a:r>
              <a:rPr lang="en-US" sz="1800" dirty="0"/>
              <a:t>Co-director, </a:t>
            </a:r>
            <a:r>
              <a:rPr lang="en-US" sz="1800" dirty="0" err="1"/>
              <a:t>PallConsult</a:t>
            </a:r>
            <a:r>
              <a:rPr lang="en-US" sz="1800" dirty="0"/>
              <a:t>, Advance Care Planning Australia</a:t>
            </a:r>
          </a:p>
          <a:p>
            <a:pPr marL="342000" algn="l">
              <a:lnSpc>
                <a:spcPct val="110000"/>
              </a:lnSpc>
              <a:spcBef>
                <a:spcPts val="0"/>
              </a:spcBef>
            </a:pPr>
            <a:endParaRPr lang="en-US" sz="1800" dirty="0"/>
          </a:p>
        </p:txBody>
      </p:sp>
      <p:pic>
        <p:nvPicPr>
          <p:cNvPr id="4" name="Picture 3">
            <a:extLst>
              <a:ext uri="{FF2B5EF4-FFF2-40B4-BE49-F238E27FC236}">
                <a16:creationId xmlns:a16="http://schemas.microsoft.com/office/drawing/2014/main" id="{340FF9E5-A878-264A-3F72-A3638A20736C}"/>
              </a:ext>
            </a:extLst>
          </p:cNvPr>
          <p:cNvPicPr>
            <a:picLocks noChangeAspect="1"/>
          </p:cNvPicPr>
          <p:nvPr/>
        </p:nvPicPr>
        <p:blipFill>
          <a:blip r:embed="rId3"/>
          <a:stretch>
            <a:fillRect/>
          </a:stretch>
        </p:blipFill>
        <p:spPr>
          <a:xfrm>
            <a:off x="5142868" y="1355465"/>
            <a:ext cx="3130520" cy="957430"/>
          </a:xfrm>
          <a:prstGeom prst="rect">
            <a:avLst/>
          </a:prstGeom>
        </p:spPr>
      </p:pic>
    </p:spTree>
    <p:extLst>
      <p:ext uri="{BB962C8B-B14F-4D97-AF65-F5344CB8AC3E}">
        <p14:creationId xmlns:p14="http://schemas.microsoft.com/office/powerpoint/2010/main" val="352283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AEE5-3DC2-D5F2-1013-FC6076F32699}"/>
              </a:ext>
            </a:extLst>
          </p:cNvPr>
          <p:cNvSpPr>
            <a:spLocks noGrp="1"/>
          </p:cNvSpPr>
          <p:nvPr>
            <p:ph type="title"/>
          </p:nvPr>
        </p:nvSpPr>
        <p:spPr/>
        <p:txBody>
          <a:bodyPr/>
          <a:lstStyle/>
          <a:p>
            <a:r>
              <a:rPr lang="en-US" dirty="0"/>
              <a:t>Thinking about wellbeing, connections and care</a:t>
            </a:r>
          </a:p>
        </p:txBody>
      </p:sp>
      <p:graphicFrame>
        <p:nvGraphicFramePr>
          <p:cNvPr id="4" name="Content Placeholder 3">
            <a:extLst>
              <a:ext uri="{FF2B5EF4-FFF2-40B4-BE49-F238E27FC236}">
                <a16:creationId xmlns:a16="http://schemas.microsoft.com/office/drawing/2014/main" id="{144DC419-0C2E-16A5-44E0-1841E586369F}"/>
              </a:ext>
            </a:extLst>
          </p:cNvPr>
          <p:cNvGraphicFramePr>
            <a:graphicFrameLocks noGrp="1"/>
          </p:cNvGraphicFramePr>
          <p:nvPr>
            <p:ph sz="quarter" idx="10"/>
          </p:nvPr>
        </p:nvGraphicFramePr>
        <p:xfrm>
          <a:off x="840317" y="1825200"/>
          <a:ext cx="10516800" cy="429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a:extLst>
              <a:ext uri="{FF2B5EF4-FFF2-40B4-BE49-F238E27FC236}">
                <a16:creationId xmlns:a16="http://schemas.microsoft.com/office/drawing/2014/main" id="{99D9EFDF-C7A5-C5C8-613A-9B02B31F4DDE}"/>
              </a:ext>
            </a:extLst>
          </p:cNvPr>
          <p:cNvSpPr/>
          <p:nvPr/>
        </p:nvSpPr>
        <p:spPr>
          <a:xfrm>
            <a:off x="3363924" y="471216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a:extLst>
              <a:ext uri="{FF2B5EF4-FFF2-40B4-BE49-F238E27FC236}">
                <a16:creationId xmlns:a16="http://schemas.microsoft.com/office/drawing/2014/main" id="{76792CD1-46D7-E45B-176C-B4059BAC02D7}"/>
              </a:ext>
            </a:extLst>
          </p:cNvPr>
          <p:cNvSpPr/>
          <p:nvPr/>
        </p:nvSpPr>
        <p:spPr>
          <a:xfrm>
            <a:off x="7849670" y="469707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1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FA3-5C59-B2CC-5C22-47AEE6AD7528}"/>
              </a:ext>
            </a:extLst>
          </p:cNvPr>
          <p:cNvSpPr>
            <a:spLocks noGrp="1"/>
          </p:cNvSpPr>
          <p:nvPr>
            <p:ph type="title"/>
          </p:nvPr>
        </p:nvSpPr>
        <p:spPr/>
        <p:txBody>
          <a:bodyPr/>
          <a:lstStyle/>
          <a:p>
            <a:r>
              <a:rPr lang="en-US" dirty="0"/>
              <a:t>Spiritual wellbeing, connections and care</a:t>
            </a:r>
          </a:p>
        </p:txBody>
      </p:sp>
      <p:sp>
        <p:nvSpPr>
          <p:cNvPr id="3" name="Content Placeholder 2">
            <a:extLst>
              <a:ext uri="{FF2B5EF4-FFF2-40B4-BE49-F238E27FC236}">
                <a16:creationId xmlns:a16="http://schemas.microsoft.com/office/drawing/2014/main" id="{C7D24945-124F-14C3-B3E9-B9D7CF5FB8A7}"/>
              </a:ext>
            </a:extLst>
          </p:cNvPr>
          <p:cNvSpPr>
            <a:spLocks noGrp="1"/>
          </p:cNvSpPr>
          <p:nvPr>
            <p:ph sz="quarter" idx="10"/>
          </p:nvPr>
        </p:nvSpPr>
        <p:spPr/>
        <p:txBody>
          <a:bodyPr/>
          <a:lstStyle/>
          <a:p>
            <a:pPr marL="0" indent="0" algn="ctr">
              <a:buNone/>
            </a:pPr>
            <a:r>
              <a:rPr lang="en-US" sz="4000" dirty="0">
                <a:latin typeface="+mj-lt"/>
              </a:rPr>
              <a:t>the aspect of humanity that refers to the way individuals seek and express meaning and purpose, and the way they experience their connectedness to the moment, to self, to others, to nature and to the significant or sacred.</a:t>
            </a:r>
          </a:p>
          <a:p>
            <a:pPr algn="r"/>
            <a:r>
              <a:rPr lang="en-US" sz="2000" dirty="0" err="1"/>
              <a:t>Puchalski</a:t>
            </a:r>
            <a:r>
              <a:rPr lang="en-US" sz="2000" dirty="0"/>
              <a:t> et al, 2009 </a:t>
            </a:r>
          </a:p>
          <a:p>
            <a:endParaRPr lang="en-US" dirty="0"/>
          </a:p>
        </p:txBody>
      </p:sp>
    </p:spTree>
    <p:extLst>
      <p:ext uri="{BB962C8B-B14F-4D97-AF65-F5344CB8AC3E}">
        <p14:creationId xmlns:p14="http://schemas.microsoft.com/office/powerpoint/2010/main" val="409155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443B-FD5D-EA8C-EB27-4D5B179C00DA}"/>
              </a:ext>
            </a:extLst>
          </p:cNvPr>
          <p:cNvSpPr>
            <a:spLocks noGrp="1"/>
          </p:cNvSpPr>
          <p:nvPr>
            <p:ph type="title"/>
          </p:nvPr>
        </p:nvSpPr>
        <p:spPr/>
        <p:txBody>
          <a:bodyPr/>
          <a:lstStyle/>
          <a:p>
            <a:pPr algn="ctr"/>
            <a:r>
              <a:rPr lang="en-US" dirty="0"/>
              <a:t>UBUNTU</a:t>
            </a:r>
          </a:p>
        </p:txBody>
      </p:sp>
      <p:sp>
        <p:nvSpPr>
          <p:cNvPr id="3" name="Content Placeholder 2">
            <a:extLst>
              <a:ext uri="{FF2B5EF4-FFF2-40B4-BE49-F238E27FC236}">
                <a16:creationId xmlns:a16="http://schemas.microsoft.com/office/drawing/2014/main" id="{AD0C4E44-0AB2-E57B-9371-FA8BCB5D2825}"/>
              </a:ext>
            </a:extLst>
          </p:cNvPr>
          <p:cNvSpPr>
            <a:spLocks noGrp="1"/>
          </p:cNvSpPr>
          <p:nvPr>
            <p:ph sz="quarter" idx="10"/>
          </p:nvPr>
        </p:nvSpPr>
        <p:spPr/>
        <p:txBody>
          <a:bodyPr>
            <a:normAutofit/>
          </a:bodyPr>
          <a:lstStyle/>
          <a:p>
            <a:pPr marL="0" indent="0" algn="ctr">
              <a:buNone/>
            </a:pPr>
            <a:r>
              <a:rPr lang="en-US" sz="4000" dirty="0"/>
              <a:t>I am Human because you are Human</a:t>
            </a:r>
          </a:p>
          <a:p>
            <a:pPr marL="0" indent="0" algn="ctr">
              <a:buNone/>
            </a:pPr>
            <a:endParaRPr lang="en-US" sz="4000" dirty="0"/>
          </a:p>
          <a:p>
            <a:pPr marL="0" indent="0" algn="ctr">
              <a:buNone/>
            </a:pPr>
            <a:r>
              <a:rPr lang="en-US" sz="4000" dirty="0"/>
              <a:t>Community</a:t>
            </a:r>
          </a:p>
        </p:txBody>
      </p:sp>
      <p:sp>
        <p:nvSpPr>
          <p:cNvPr id="4" name="Up-down Arrow 3">
            <a:extLst>
              <a:ext uri="{FF2B5EF4-FFF2-40B4-BE49-F238E27FC236}">
                <a16:creationId xmlns:a16="http://schemas.microsoft.com/office/drawing/2014/main" id="{ED1A766B-FDDE-F25C-4E7D-E85DABF6EEBE}"/>
              </a:ext>
            </a:extLst>
          </p:cNvPr>
          <p:cNvSpPr/>
          <p:nvPr/>
        </p:nvSpPr>
        <p:spPr>
          <a:xfrm>
            <a:off x="5853684" y="2382981"/>
            <a:ext cx="484632" cy="104601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3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4" descr="red leaves"/>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78178" name="Rectangle 6"/>
          <p:cNvSpPr>
            <a:spLocks noChangeArrowheads="1"/>
          </p:cNvSpPr>
          <p:nvPr/>
        </p:nvSpPr>
        <p:spPr bwMode="auto">
          <a:xfrm>
            <a:off x="2362200" y="685800"/>
            <a:ext cx="8001000" cy="2862322"/>
          </a:xfrm>
          <a:prstGeom prst="rect">
            <a:avLst/>
          </a:prstGeom>
          <a:noFill/>
          <a:ln w="9525">
            <a:noFill/>
            <a:miter lim="800000"/>
            <a:headEnd/>
            <a:tailEnd/>
          </a:ln>
        </p:spPr>
        <p:txBody>
          <a:bodyPr>
            <a:spAutoFit/>
          </a:bodyPr>
          <a:lstStyle/>
          <a:p>
            <a:r>
              <a:rPr lang="en-AU" sz="3600" b="1" i="1">
                <a:solidFill>
                  <a:srgbClr val="FCFC9E"/>
                </a:solidFill>
                <a:ea typeface="ＭＳ Ｐゴシック"/>
                <a:cs typeface="ＭＳ Ｐゴシック"/>
              </a:rPr>
              <a:t>“ As my body and mind disintegrate, </a:t>
            </a:r>
          </a:p>
          <a:p>
            <a:r>
              <a:rPr lang="en-AU" sz="3600" b="1" i="1">
                <a:solidFill>
                  <a:srgbClr val="FCFC9E"/>
                </a:solidFill>
                <a:ea typeface="ＭＳ Ｐゴシック"/>
                <a:cs typeface="ＭＳ Ｐゴシック"/>
              </a:rPr>
              <a:t>remember that inside I am </a:t>
            </a:r>
          </a:p>
          <a:p>
            <a:r>
              <a:rPr lang="en-AU" sz="3600" b="1" i="1">
                <a:solidFill>
                  <a:srgbClr val="FCFC9E"/>
                </a:solidFill>
                <a:ea typeface="ＭＳ Ｐゴシック"/>
                <a:cs typeface="ＭＳ Ｐゴシック"/>
              </a:rPr>
              <a:t>still the person I was when I was </a:t>
            </a:r>
          </a:p>
          <a:p>
            <a:r>
              <a:rPr lang="en-AU" sz="3600" b="1" i="1">
                <a:solidFill>
                  <a:srgbClr val="FCFC9E"/>
                </a:solidFill>
                <a:ea typeface="ＭＳ Ｐゴシック"/>
                <a:cs typeface="ＭＳ Ｐゴシック"/>
              </a:rPr>
              <a:t>at my peak –and thus I am always</a:t>
            </a:r>
          </a:p>
          <a:p>
            <a:r>
              <a:rPr lang="en-AU" sz="3600" b="1" i="1">
                <a:solidFill>
                  <a:srgbClr val="FCFC9E"/>
                </a:solidFill>
                <a:ea typeface="ＭＳ Ｐゴシック"/>
                <a:cs typeface="ＭＳ Ｐゴシック"/>
              </a:rPr>
              <a:t>worthy of kindness and respect.”</a:t>
            </a:r>
          </a:p>
        </p:txBody>
      </p:sp>
      <p:sp>
        <p:nvSpPr>
          <p:cNvPr id="178179" name="Rectangle 7"/>
          <p:cNvSpPr>
            <a:spLocks noChangeArrowheads="1"/>
          </p:cNvSpPr>
          <p:nvPr/>
        </p:nvSpPr>
        <p:spPr bwMode="auto">
          <a:xfrm>
            <a:off x="6553200" y="5562600"/>
            <a:ext cx="3373438" cy="641350"/>
          </a:xfrm>
          <a:prstGeom prst="rect">
            <a:avLst/>
          </a:prstGeom>
          <a:noFill/>
          <a:ln w="9525">
            <a:noFill/>
            <a:miter lim="800000"/>
            <a:headEnd/>
            <a:tailEnd/>
          </a:ln>
        </p:spPr>
        <p:txBody>
          <a:bodyPr>
            <a:spAutoFit/>
          </a:bodyPr>
          <a:lstStyle/>
          <a:p>
            <a:r>
              <a:rPr lang="en-AU" dirty="0">
                <a:solidFill>
                  <a:srgbClr val="FCFC9E"/>
                </a:solidFill>
                <a:ea typeface="ＭＳ Ｐゴシック"/>
                <a:cs typeface="ＭＳ Ｐゴシック"/>
              </a:rPr>
              <a:t>Christine </a:t>
            </a:r>
            <a:r>
              <a:rPr lang="en-AU" dirty="0" err="1">
                <a:solidFill>
                  <a:srgbClr val="FCFC9E"/>
                </a:solidFill>
                <a:ea typeface="ＭＳ Ｐゴシック"/>
                <a:cs typeface="ＭＳ Ｐゴシック"/>
              </a:rPr>
              <a:t>Longaker</a:t>
            </a:r>
            <a:endParaRPr lang="en-AU" dirty="0">
              <a:solidFill>
                <a:srgbClr val="FCFC9E"/>
              </a:solidFill>
              <a:ea typeface="ＭＳ Ｐゴシック"/>
              <a:cs typeface="ＭＳ Ｐゴシック"/>
            </a:endParaRPr>
          </a:p>
          <a:p>
            <a:r>
              <a:rPr lang="en-AU" dirty="0">
                <a:solidFill>
                  <a:srgbClr val="FCFC9E"/>
                </a:solidFill>
                <a:ea typeface="ＭＳ Ｐゴシック"/>
                <a:cs typeface="ＭＳ Ｐゴシック"/>
              </a:rPr>
              <a:t>Facing death and Finding Hope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040F71-1E8A-49D6-A2E1-0BF6B4BB4160}"/>
              </a:ext>
            </a:extLst>
          </p:cNvPr>
          <p:cNvSpPr/>
          <p:nvPr/>
        </p:nvSpPr>
        <p:spPr>
          <a:xfrm>
            <a:off x="10056000" y="432000"/>
            <a:ext cx="1896000" cy="11754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6A60505-C066-4955-BB18-7B84B9D9F877}"/>
              </a:ext>
            </a:extLst>
          </p:cNvPr>
          <p:cNvSpPr>
            <a:spLocks noGrp="1"/>
          </p:cNvSpPr>
          <p:nvPr>
            <p:ph type="title"/>
          </p:nvPr>
        </p:nvSpPr>
        <p:spPr/>
        <p:txBody>
          <a:bodyPr/>
          <a:lstStyle/>
          <a:p>
            <a:r>
              <a:rPr lang="en-AU" dirty="0"/>
              <a:t>What is hope?</a:t>
            </a:r>
          </a:p>
        </p:txBody>
      </p:sp>
      <p:sp>
        <p:nvSpPr>
          <p:cNvPr id="3" name="Content Placeholder 2">
            <a:extLst>
              <a:ext uri="{FF2B5EF4-FFF2-40B4-BE49-F238E27FC236}">
                <a16:creationId xmlns:a16="http://schemas.microsoft.com/office/drawing/2014/main" id="{0E04A349-4518-412C-8D81-13C875A7B5C2}"/>
              </a:ext>
            </a:extLst>
          </p:cNvPr>
          <p:cNvSpPr>
            <a:spLocks noGrp="1"/>
          </p:cNvSpPr>
          <p:nvPr>
            <p:ph sz="quarter" idx="10"/>
          </p:nvPr>
        </p:nvSpPr>
        <p:spPr>
          <a:xfrm>
            <a:off x="838800" y="2556000"/>
            <a:ext cx="10515600" cy="3636000"/>
          </a:xfrm>
          <a:solidFill>
            <a:schemeClr val="bg1">
              <a:alpha val="50000"/>
            </a:schemeClr>
          </a:solidFill>
        </p:spPr>
        <p:txBody>
          <a:bodyPr>
            <a:normAutofit fontScale="77500" lnSpcReduction="20000"/>
          </a:bodyPr>
          <a:lstStyle/>
          <a:p>
            <a:pPr>
              <a:lnSpc>
                <a:spcPct val="120000"/>
              </a:lnSpc>
              <a:spcBef>
                <a:spcPts val="0"/>
              </a:spcBef>
              <a:spcAft>
                <a:spcPts val="1800"/>
              </a:spcAft>
            </a:pPr>
            <a:r>
              <a:rPr lang="en-AU" sz="3100" dirty="0"/>
              <a:t>“Perceived capability to produce </a:t>
            </a:r>
            <a:br>
              <a:rPr lang="en-AU" sz="3100" dirty="0"/>
            </a:br>
            <a:r>
              <a:rPr lang="en-AU" sz="3100" dirty="0"/>
              <a:t>  workable routes to desired goals</a:t>
            </a:r>
            <a:r>
              <a:rPr lang="en-AU" sz="3100" baseline="30000" dirty="0"/>
              <a:t>”#</a:t>
            </a:r>
            <a:r>
              <a:rPr lang="en-AU" sz="3100" dirty="0"/>
              <a:t> </a:t>
            </a:r>
          </a:p>
          <a:p>
            <a:pPr>
              <a:lnSpc>
                <a:spcPct val="120000"/>
              </a:lnSpc>
              <a:spcBef>
                <a:spcPts val="0"/>
              </a:spcBef>
              <a:spcAft>
                <a:spcPts val="1800"/>
              </a:spcAft>
            </a:pPr>
            <a:r>
              <a:rPr lang="en-AU" sz="3100" dirty="0"/>
              <a:t>Hope is not static – it is adaptable </a:t>
            </a:r>
            <a:br>
              <a:rPr lang="en-AU" sz="3100" dirty="0"/>
            </a:br>
            <a:r>
              <a:rPr lang="en-AU" sz="3100" dirty="0"/>
              <a:t>(e.g. initially may hope to live to be 110, but this may change to hoping for a high quality life and comfortable death [however defined by the person and family])</a:t>
            </a:r>
          </a:p>
          <a:p>
            <a:pPr>
              <a:lnSpc>
                <a:spcPct val="120000"/>
              </a:lnSpc>
              <a:spcBef>
                <a:spcPts val="0"/>
              </a:spcBef>
              <a:spcAft>
                <a:spcPts val="1800"/>
              </a:spcAft>
            </a:pPr>
            <a:r>
              <a:rPr lang="en-AU" sz="3100" dirty="0"/>
              <a:t>There is always something that can be done, and hope can be directed towards doing that successfully.</a:t>
            </a:r>
          </a:p>
          <a:p>
            <a:pPr marL="0" indent="0">
              <a:lnSpc>
                <a:spcPct val="120000"/>
              </a:lnSpc>
              <a:spcBef>
                <a:spcPts val="600"/>
              </a:spcBef>
              <a:buNone/>
            </a:pPr>
            <a:r>
              <a:rPr lang="en-AU" sz="1400" dirty="0"/>
              <a:t># Gum and Snyder- Journal of palliative medicine, 2002; 5(6): 883-894)</a:t>
            </a:r>
          </a:p>
        </p:txBody>
      </p:sp>
      <p:sp>
        <p:nvSpPr>
          <p:cNvPr id="4" name="Oval 3">
            <a:extLst>
              <a:ext uri="{FF2B5EF4-FFF2-40B4-BE49-F238E27FC236}">
                <a16:creationId xmlns:a16="http://schemas.microsoft.com/office/drawing/2014/main" id="{AEABB728-1611-4E7C-A16E-DA6EED6FFA15}"/>
              </a:ext>
            </a:extLst>
          </p:cNvPr>
          <p:cNvSpPr/>
          <p:nvPr/>
        </p:nvSpPr>
        <p:spPr>
          <a:xfrm>
            <a:off x="5760000" y="432000"/>
            <a:ext cx="6120000" cy="3348000"/>
          </a:xfrm>
          <a:prstGeom prst="ellipse">
            <a:avLst/>
          </a:prstGeom>
          <a:blipFill>
            <a:blip r:embed="rId2"/>
            <a:stretch>
              <a:fillRect/>
            </a:stretch>
          </a:blipFill>
          <a:ln>
            <a:noFill/>
          </a:ln>
          <a:effectLst>
            <a:outerShdw blurRad="40000" dist="23000" dir="5400000" rotWithShape="0">
              <a:srgbClr val="000000">
                <a:alpha val="35000"/>
              </a:srgbClr>
            </a:outerShdw>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40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A3E066-CF26-4DB2-B558-C37ED44F82FA}"/>
              </a:ext>
            </a:extLst>
          </p:cNvPr>
          <p:cNvPicPr>
            <a:picLocks noChangeAspect="1"/>
          </p:cNvPicPr>
          <p:nvPr/>
        </p:nvPicPr>
        <p:blipFill>
          <a:blip r:embed="rId2"/>
          <a:stretch>
            <a:fillRect/>
          </a:stretch>
        </p:blipFill>
        <p:spPr>
          <a:xfrm>
            <a:off x="0" y="313200"/>
            <a:ext cx="12192000" cy="5981700"/>
          </a:xfrm>
          <a:prstGeom prst="rect">
            <a:avLst/>
          </a:prstGeom>
        </p:spPr>
      </p:pic>
      <p:sp>
        <p:nvSpPr>
          <p:cNvPr id="3" name="Content Placeholder 2">
            <a:extLst>
              <a:ext uri="{FF2B5EF4-FFF2-40B4-BE49-F238E27FC236}">
                <a16:creationId xmlns:a16="http://schemas.microsoft.com/office/drawing/2014/main" id="{25C8CE67-B825-45CA-8CFF-2D35FC3872FC}"/>
              </a:ext>
            </a:extLst>
          </p:cNvPr>
          <p:cNvSpPr>
            <a:spLocks noGrp="1"/>
          </p:cNvSpPr>
          <p:nvPr>
            <p:ph sz="quarter" idx="10"/>
          </p:nvPr>
        </p:nvSpPr>
        <p:spPr>
          <a:xfrm>
            <a:off x="2624843" y="1908000"/>
            <a:ext cx="7439264" cy="4298950"/>
          </a:xfrm>
          <a:prstGeom prst="roundRect">
            <a:avLst>
              <a:gd name="adj" fmla="val 7956"/>
            </a:avLst>
          </a:prstGeom>
          <a:solidFill>
            <a:schemeClr val="bg1">
              <a:alpha val="35000"/>
            </a:schemeClr>
          </a:solidFill>
        </p:spPr>
        <p:txBody>
          <a:bodyPr lIns="108000">
            <a:normAutofit/>
          </a:bodyPr>
          <a:lstStyle/>
          <a:p>
            <a:pPr marL="4320000" lvl="5" indent="-612000">
              <a:spcBef>
                <a:spcPts val="0"/>
              </a:spcBef>
              <a:spcAft>
                <a:spcPts val="3000"/>
              </a:spcAft>
              <a:buClr>
                <a:srgbClr val="0B5CA3"/>
              </a:buClr>
              <a:buSzPct val="110000"/>
              <a:buFont typeface="Wingdings" panose="05000000000000000000" pitchFamily="2" charset="2"/>
              <a:buChar char="ü"/>
            </a:pPr>
            <a:endParaRPr lang="en-AU" sz="800" dirty="0">
              <a:latin typeface="Myriad Pro" panose="020B0503030403020204" pitchFamily="34" charset="0"/>
            </a:endParaRPr>
          </a:p>
          <a:p>
            <a:pPr marL="2507850" lvl="1" indent="-571500">
              <a:spcBef>
                <a:spcPts val="0"/>
              </a:spcBef>
              <a:spcAft>
                <a:spcPts val="3000"/>
              </a:spcAft>
              <a:buClr>
                <a:schemeClr val="bg1"/>
              </a:buClr>
              <a:buSzPct val="110000"/>
              <a:buFont typeface="Wingdings" panose="05000000000000000000" pitchFamily="2" charset="2"/>
              <a:buChar char="ü"/>
            </a:pPr>
            <a:r>
              <a:rPr lang="en-AU" sz="3600" b="1" dirty="0">
                <a:solidFill>
                  <a:schemeClr val="bg1"/>
                </a:solidFill>
                <a:latin typeface="Myriad Pro" panose="020B0503030403020204" pitchFamily="34" charset="0"/>
              </a:rPr>
              <a:t>I forgive you</a:t>
            </a:r>
          </a:p>
          <a:p>
            <a:pPr marL="2507850" lvl="1" indent="-571500">
              <a:spcBef>
                <a:spcPts val="0"/>
              </a:spcBef>
              <a:spcAft>
                <a:spcPts val="3000"/>
              </a:spcAft>
              <a:buClr>
                <a:schemeClr val="bg1"/>
              </a:buClr>
              <a:buSzPct val="110000"/>
              <a:buFont typeface="Wingdings" panose="05000000000000000000" pitchFamily="2" charset="2"/>
              <a:buChar char="ü"/>
            </a:pPr>
            <a:r>
              <a:rPr lang="en-AU" sz="3600" b="1" dirty="0">
                <a:solidFill>
                  <a:schemeClr val="bg1"/>
                </a:solidFill>
                <a:latin typeface="Myriad Pro" panose="020B0503030403020204" pitchFamily="34" charset="0"/>
              </a:rPr>
              <a:t>Forgive me</a:t>
            </a:r>
          </a:p>
          <a:p>
            <a:pPr marL="2507850" lvl="1" indent="-571500">
              <a:spcBef>
                <a:spcPts val="0"/>
              </a:spcBef>
              <a:spcAft>
                <a:spcPts val="3000"/>
              </a:spcAft>
              <a:buClr>
                <a:schemeClr val="bg1"/>
              </a:buClr>
              <a:buSzPct val="110000"/>
              <a:buFont typeface="Wingdings" panose="05000000000000000000" pitchFamily="2" charset="2"/>
              <a:buChar char="ü"/>
            </a:pPr>
            <a:r>
              <a:rPr lang="en-AU" sz="3600" b="1" dirty="0">
                <a:solidFill>
                  <a:schemeClr val="bg1"/>
                </a:solidFill>
                <a:latin typeface="Myriad Pro" panose="020B0503030403020204" pitchFamily="34" charset="0"/>
              </a:rPr>
              <a:t>I love you</a:t>
            </a:r>
          </a:p>
          <a:p>
            <a:pPr marL="2507850" lvl="1" indent="-571500">
              <a:spcBef>
                <a:spcPts val="0"/>
              </a:spcBef>
              <a:spcAft>
                <a:spcPts val="3000"/>
              </a:spcAft>
              <a:buClr>
                <a:schemeClr val="bg1"/>
              </a:buClr>
              <a:buSzPct val="110000"/>
              <a:buFont typeface="Wingdings" panose="05000000000000000000" pitchFamily="2" charset="2"/>
              <a:buChar char="ü"/>
            </a:pPr>
            <a:r>
              <a:rPr lang="en-AU" sz="3600" b="1" dirty="0">
                <a:solidFill>
                  <a:schemeClr val="bg1"/>
                </a:solidFill>
                <a:latin typeface="Myriad Pro" panose="020B0503030403020204" pitchFamily="34" charset="0"/>
              </a:rPr>
              <a:t>Thank you</a:t>
            </a:r>
          </a:p>
        </p:txBody>
      </p:sp>
      <p:sp>
        <p:nvSpPr>
          <p:cNvPr id="2" name="Title 1">
            <a:extLst>
              <a:ext uri="{FF2B5EF4-FFF2-40B4-BE49-F238E27FC236}">
                <a16:creationId xmlns:a16="http://schemas.microsoft.com/office/drawing/2014/main" id="{6254205B-CB2E-4767-951F-0E38A0FE9E8C}"/>
              </a:ext>
            </a:extLst>
          </p:cNvPr>
          <p:cNvSpPr>
            <a:spLocks noGrp="1"/>
          </p:cNvSpPr>
          <p:nvPr>
            <p:ph type="title"/>
          </p:nvPr>
        </p:nvSpPr>
        <p:spPr>
          <a:xfrm>
            <a:off x="3848221" y="360000"/>
            <a:ext cx="5185499" cy="1324800"/>
          </a:xfrm>
        </p:spPr>
        <p:txBody>
          <a:bodyPr>
            <a:normAutofit/>
          </a:bodyPr>
          <a:lstStyle/>
          <a:p>
            <a:pPr algn="ctr"/>
            <a:r>
              <a:rPr lang="en-AU" sz="4400" b="1" dirty="0">
                <a:solidFill>
                  <a:schemeClr val="bg1"/>
                </a:solidFill>
              </a:rPr>
              <a:t>The work of grieving:</a:t>
            </a:r>
          </a:p>
        </p:txBody>
      </p:sp>
      <p:sp>
        <p:nvSpPr>
          <p:cNvPr id="4" name="TextBox 3">
            <a:extLst>
              <a:ext uri="{FF2B5EF4-FFF2-40B4-BE49-F238E27FC236}">
                <a16:creationId xmlns:a16="http://schemas.microsoft.com/office/drawing/2014/main" id="{4381CB98-7C3A-A845-0C50-131E18EAFD31}"/>
              </a:ext>
            </a:extLst>
          </p:cNvPr>
          <p:cNvSpPr txBox="1"/>
          <p:nvPr/>
        </p:nvSpPr>
        <p:spPr>
          <a:xfrm>
            <a:off x="10709564" y="5846618"/>
            <a:ext cx="1082284" cy="369332"/>
          </a:xfrm>
          <a:prstGeom prst="rect">
            <a:avLst/>
          </a:prstGeom>
          <a:noFill/>
        </p:spPr>
        <p:txBody>
          <a:bodyPr wrap="none" rtlCol="0">
            <a:spAutoFit/>
          </a:bodyPr>
          <a:lstStyle/>
          <a:p>
            <a:r>
              <a:rPr lang="en-US" dirty="0">
                <a:solidFill>
                  <a:schemeClr val="bg1"/>
                </a:solidFill>
              </a:rPr>
              <a:t>Ira </a:t>
            </a:r>
            <a:r>
              <a:rPr lang="en-US" dirty="0" err="1">
                <a:solidFill>
                  <a:schemeClr val="bg1"/>
                </a:solidFill>
              </a:rPr>
              <a:t>Byock</a:t>
            </a:r>
            <a:r>
              <a:rPr lang="en-US" dirty="0">
                <a:solidFill>
                  <a:schemeClr val="bg1"/>
                </a:solidFill>
              </a:rPr>
              <a:t> </a:t>
            </a:r>
          </a:p>
        </p:txBody>
      </p:sp>
    </p:spTree>
    <p:extLst>
      <p:ext uri="{BB962C8B-B14F-4D97-AF65-F5344CB8AC3E}">
        <p14:creationId xmlns:p14="http://schemas.microsoft.com/office/powerpoint/2010/main" val="204117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D0752-A396-4C5C-8203-ED377C9ED939}"/>
              </a:ext>
            </a:extLst>
          </p:cNvPr>
          <p:cNvSpPr>
            <a:spLocks noGrp="1"/>
          </p:cNvSpPr>
          <p:nvPr>
            <p:ph type="title" idx="4294967295"/>
          </p:nvPr>
        </p:nvSpPr>
        <p:spPr>
          <a:xfrm>
            <a:off x="838200" y="2786514"/>
            <a:ext cx="10515600" cy="1282700"/>
          </a:xfrm>
        </p:spPr>
        <p:txBody>
          <a:bodyPr/>
          <a:lstStyle/>
          <a:p>
            <a:r>
              <a:rPr lang="en-AU" dirty="0"/>
              <a:t>Questions?</a:t>
            </a:r>
          </a:p>
        </p:txBody>
      </p:sp>
      <p:pic>
        <p:nvPicPr>
          <p:cNvPr id="2" name="Picture 1">
            <a:extLst>
              <a:ext uri="{FF2B5EF4-FFF2-40B4-BE49-F238E27FC236}">
                <a16:creationId xmlns:a16="http://schemas.microsoft.com/office/drawing/2014/main" id="{520406ED-83CC-D959-28D8-BFB1508B2F6E}"/>
              </a:ext>
            </a:extLst>
          </p:cNvPr>
          <p:cNvPicPr>
            <a:picLocks noChangeAspect="1"/>
          </p:cNvPicPr>
          <p:nvPr/>
        </p:nvPicPr>
        <p:blipFill>
          <a:blip r:embed="rId2"/>
          <a:stretch>
            <a:fillRect/>
          </a:stretch>
        </p:blipFill>
        <p:spPr>
          <a:xfrm>
            <a:off x="8550315" y="635321"/>
            <a:ext cx="1766269" cy="540192"/>
          </a:xfrm>
          <a:prstGeom prst="rect">
            <a:avLst/>
          </a:prstGeom>
        </p:spPr>
      </p:pic>
    </p:spTree>
    <p:extLst>
      <p:ext uri="{BB962C8B-B14F-4D97-AF65-F5344CB8AC3E}">
        <p14:creationId xmlns:p14="http://schemas.microsoft.com/office/powerpoint/2010/main" val="109120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0FC3C06-4B15-482E-94FE-D98F4E10AF94}"/>
              </a:ext>
            </a:extLst>
          </p:cNvPr>
          <p:cNvGrpSpPr/>
          <p:nvPr/>
        </p:nvGrpSpPr>
        <p:grpSpPr>
          <a:xfrm>
            <a:off x="838800" y="2484000"/>
            <a:ext cx="10440000" cy="3464600"/>
            <a:chOff x="838800" y="2348420"/>
            <a:chExt cx="10440000" cy="3464600"/>
          </a:xfrm>
        </p:grpSpPr>
        <p:sp>
          <p:nvSpPr>
            <p:cNvPr id="17" name="Rectangle 16">
              <a:extLst>
                <a:ext uri="{FF2B5EF4-FFF2-40B4-BE49-F238E27FC236}">
                  <a16:creationId xmlns:a16="http://schemas.microsoft.com/office/drawing/2014/main" id="{B653BB22-5B91-405C-A795-D94B243D226A}"/>
                </a:ext>
              </a:extLst>
            </p:cNvPr>
            <p:cNvSpPr/>
            <p:nvPr/>
          </p:nvSpPr>
          <p:spPr>
            <a:xfrm>
              <a:off x="838800" y="2348420"/>
              <a:ext cx="10440000" cy="346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99FAE0E3-81D8-45D0-BC43-E96CB1E6C6FB}"/>
                </a:ext>
              </a:extLst>
            </p:cNvPr>
            <p:cNvGrpSpPr/>
            <p:nvPr/>
          </p:nvGrpSpPr>
          <p:grpSpPr>
            <a:xfrm>
              <a:off x="838800" y="2348420"/>
              <a:ext cx="10440000" cy="3464600"/>
              <a:chOff x="288000" y="1404000"/>
              <a:chExt cx="8279865" cy="3464600"/>
            </a:xfrm>
          </p:grpSpPr>
          <p:sp>
            <p:nvSpPr>
              <p:cNvPr id="8" name="Text Box 5">
                <a:extLst>
                  <a:ext uri="{FF2B5EF4-FFF2-40B4-BE49-F238E27FC236}">
                    <a16:creationId xmlns:a16="http://schemas.microsoft.com/office/drawing/2014/main" id="{4E7F630B-C350-49A9-80A8-F8E0FD439B8D}"/>
                  </a:ext>
                </a:extLst>
              </p:cNvPr>
              <p:cNvSpPr txBox="1">
                <a:spLocks noChangeArrowheads="1"/>
              </p:cNvSpPr>
              <p:nvPr/>
            </p:nvSpPr>
            <p:spPr bwMode="auto">
              <a:xfrm>
                <a:off x="288000" y="2259580"/>
                <a:ext cx="1620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dirty="0">
                    <a:solidFill>
                      <a:srgbClr val="0B5CA3"/>
                    </a:solidFill>
                    <a:ea typeface="MS PGothic" panose="020B0600070205080204" pitchFamily="34" charset="-128"/>
                  </a:rPr>
                  <a:t>Percentage</a:t>
                </a:r>
              </a:p>
              <a:p>
                <a:pPr eaLnBrk="1" hangingPunct="1">
                  <a:spcBef>
                    <a:spcPct val="0"/>
                  </a:spcBef>
                  <a:buClrTx/>
                  <a:buFontTx/>
                  <a:buNone/>
                </a:pPr>
                <a:r>
                  <a:rPr lang="en-US" altLang="en-US" sz="1800" b="1" dirty="0">
                    <a:solidFill>
                      <a:srgbClr val="0B5CA3"/>
                    </a:solidFill>
                    <a:ea typeface="MS PGothic" panose="020B0600070205080204" pitchFamily="34" charset="-128"/>
                  </a:rPr>
                  <a:t>risk of dying </a:t>
                </a:r>
              </a:p>
            </p:txBody>
          </p:sp>
          <p:sp>
            <p:nvSpPr>
              <p:cNvPr id="5" name="Text Box 2">
                <a:extLst>
                  <a:ext uri="{FF2B5EF4-FFF2-40B4-BE49-F238E27FC236}">
                    <a16:creationId xmlns:a16="http://schemas.microsoft.com/office/drawing/2014/main" id="{D166F46E-05A8-42F5-AE8C-B91DCD4B6BD9}"/>
                  </a:ext>
                </a:extLst>
              </p:cNvPr>
              <p:cNvSpPr txBox="1">
                <a:spLocks noChangeArrowheads="1"/>
              </p:cNvSpPr>
              <p:nvPr/>
            </p:nvSpPr>
            <p:spPr bwMode="auto">
              <a:xfrm>
                <a:off x="7750800" y="4284001"/>
                <a:ext cx="8170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400" dirty="0">
                    <a:ea typeface="MS PGothic" panose="020B0600070205080204" pitchFamily="34" charset="-128"/>
                  </a:rPr>
                  <a:t>Today</a:t>
                </a:r>
              </a:p>
            </p:txBody>
          </p:sp>
          <p:sp>
            <p:nvSpPr>
              <p:cNvPr id="6" name="Text Box 3">
                <a:extLst>
                  <a:ext uri="{FF2B5EF4-FFF2-40B4-BE49-F238E27FC236}">
                    <a16:creationId xmlns:a16="http://schemas.microsoft.com/office/drawing/2014/main" id="{1B81CD43-044B-4171-B0B4-BC4B8EAFD7A8}"/>
                  </a:ext>
                </a:extLst>
              </p:cNvPr>
              <p:cNvSpPr txBox="1">
                <a:spLocks noChangeArrowheads="1"/>
              </p:cNvSpPr>
              <p:nvPr/>
            </p:nvSpPr>
            <p:spPr bwMode="auto">
              <a:xfrm>
                <a:off x="1592793" y="4284001"/>
                <a:ext cx="139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ea typeface="MS PGothic" panose="020B0600070205080204" pitchFamily="34" charset="-128"/>
                  </a:rPr>
                  <a:t>Beginning</a:t>
                </a:r>
                <a:br>
                  <a:rPr lang="en-US" altLang="en-US" sz="1400" dirty="0">
                    <a:ea typeface="MS PGothic" panose="020B0600070205080204" pitchFamily="34" charset="-128"/>
                  </a:rPr>
                </a:br>
                <a:r>
                  <a:rPr lang="en-US" altLang="en-US" sz="1400" dirty="0">
                    <a:ea typeface="MS PGothic" panose="020B0600070205080204" pitchFamily="34" charset="-128"/>
                  </a:rPr>
                  <a:t>of time</a:t>
                </a:r>
              </a:p>
            </p:txBody>
          </p:sp>
          <p:sp>
            <p:nvSpPr>
              <p:cNvPr id="7" name="Line 4">
                <a:extLst>
                  <a:ext uri="{FF2B5EF4-FFF2-40B4-BE49-F238E27FC236}">
                    <a16:creationId xmlns:a16="http://schemas.microsoft.com/office/drawing/2014/main" id="{C4C912FB-06BA-41AF-9120-2F4B7F2646FE}"/>
                  </a:ext>
                </a:extLst>
              </p:cNvPr>
              <p:cNvSpPr>
                <a:spLocks noChangeShapeType="1"/>
              </p:cNvSpPr>
              <p:nvPr/>
            </p:nvSpPr>
            <p:spPr bwMode="auto">
              <a:xfrm flipV="1">
                <a:off x="1943379" y="1692000"/>
                <a:ext cx="6552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9" name="Group 6">
                <a:extLst>
                  <a:ext uri="{FF2B5EF4-FFF2-40B4-BE49-F238E27FC236}">
                    <a16:creationId xmlns:a16="http://schemas.microsoft.com/office/drawing/2014/main" id="{BC7CB414-535D-4F95-8FA5-A18B32B86332}"/>
                  </a:ext>
                </a:extLst>
              </p:cNvPr>
              <p:cNvGrpSpPr>
                <a:grpSpLocks/>
              </p:cNvGrpSpPr>
              <p:nvPr/>
            </p:nvGrpSpPr>
            <p:grpSpPr bwMode="auto">
              <a:xfrm>
                <a:off x="1372460" y="1404000"/>
                <a:ext cx="571926" cy="2997026"/>
                <a:chOff x="795" y="576"/>
                <a:chExt cx="272" cy="3305"/>
              </a:xfrm>
            </p:grpSpPr>
            <p:sp>
              <p:nvSpPr>
                <p:cNvPr id="13" name="Line 7">
                  <a:extLst>
                    <a:ext uri="{FF2B5EF4-FFF2-40B4-BE49-F238E27FC236}">
                      <a16:creationId xmlns:a16="http://schemas.microsoft.com/office/drawing/2014/main" id="{C2B8F122-81C0-45F1-BBD0-2CCE229430F5}"/>
                    </a:ext>
                  </a:extLst>
                </p:cNvPr>
                <p:cNvSpPr>
                  <a:spLocks noChangeShapeType="1"/>
                </p:cNvSpPr>
                <p:nvPr/>
              </p:nvSpPr>
              <p:spPr bwMode="auto">
                <a:xfrm>
                  <a:off x="1067" y="576"/>
                  <a:ext cx="0" cy="31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4" name="Text Box 8">
                  <a:extLst>
                    <a:ext uri="{FF2B5EF4-FFF2-40B4-BE49-F238E27FC236}">
                      <a16:creationId xmlns:a16="http://schemas.microsoft.com/office/drawing/2014/main" id="{37B47D49-329F-451E-AEBA-4D4D423ACAFA}"/>
                    </a:ext>
                  </a:extLst>
                </p:cNvPr>
                <p:cNvSpPr txBox="1">
                  <a:spLocks noChangeArrowheads="1"/>
                </p:cNvSpPr>
                <p:nvPr/>
              </p:nvSpPr>
              <p:spPr bwMode="auto">
                <a:xfrm>
                  <a:off x="918" y="3474"/>
                  <a:ext cx="14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800" dirty="0">
                      <a:ea typeface="MS PGothic" panose="020B0600070205080204" pitchFamily="34" charset="-128"/>
                    </a:rPr>
                    <a:t>0</a:t>
                  </a:r>
                </a:p>
              </p:txBody>
            </p:sp>
            <p:sp>
              <p:nvSpPr>
                <p:cNvPr id="15" name="Text Box 9">
                  <a:extLst>
                    <a:ext uri="{FF2B5EF4-FFF2-40B4-BE49-F238E27FC236}">
                      <a16:creationId xmlns:a16="http://schemas.microsoft.com/office/drawing/2014/main" id="{6D4FA7AA-5552-4332-9762-2233029C05B4}"/>
                    </a:ext>
                  </a:extLst>
                </p:cNvPr>
                <p:cNvSpPr txBox="1">
                  <a:spLocks noChangeArrowheads="1"/>
                </p:cNvSpPr>
                <p:nvPr/>
              </p:nvSpPr>
              <p:spPr bwMode="auto">
                <a:xfrm>
                  <a:off x="795" y="695"/>
                  <a:ext cx="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800" dirty="0">
                      <a:ea typeface="MS PGothic" panose="020B0600070205080204" pitchFamily="34" charset="-128"/>
                    </a:rPr>
                    <a:t>100</a:t>
                  </a:r>
                </a:p>
              </p:txBody>
            </p:sp>
            <p:sp>
              <p:nvSpPr>
                <p:cNvPr id="16" name="Text Box 10">
                  <a:extLst>
                    <a:ext uri="{FF2B5EF4-FFF2-40B4-BE49-F238E27FC236}">
                      <a16:creationId xmlns:a16="http://schemas.microsoft.com/office/drawing/2014/main" id="{D901B407-3815-4F61-93F2-06913328608E}"/>
                    </a:ext>
                  </a:extLst>
                </p:cNvPr>
                <p:cNvSpPr txBox="1">
                  <a:spLocks noChangeArrowheads="1"/>
                </p:cNvSpPr>
                <p:nvPr/>
              </p:nvSpPr>
              <p:spPr bwMode="auto">
                <a:xfrm>
                  <a:off x="857" y="2085"/>
                  <a:ext cx="21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800" dirty="0">
                      <a:ea typeface="MS PGothic" panose="020B0600070205080204" pitchFamily="34" charset="-128"/>
                    </a:rPr>
                    <a:t>50</a:t>
                  </a:r>
                </a:p>
              </p:txBody>
            </p:sp>
          </p:grpSp>
          <p:grpSp>
            <p:nvGrpSpPr>
              <p:cNvPr id="10" name="Group 12">
                <a:extLst>
                  <a:ext uri="{FF2B5EF4-FFF2-40B4-BE49-F238E27FC236}">
                    <a16:creationId xmlns:a16="http://schemas.microsoft.com/office/drawing/2014/main" id="{EFB2CF43-98B0-4F12-A434-E30D0E7F8984}"/>
                  </a:ext>
                </a:extLst>
              </p:cNvPr>
              <p:cNvGrpSpPr>
                <a:grpSpLocks/>
              </p:cNvGrpSpPr>
              <p:nvPr/>
            </p:nvGrpSpPr>
            <p:grpSpPr bwMode="auto">
              <a:xfrm>
                <a:off x="1944122" y="4283640"/>
                <a:ext cx="6551514" cy="584960"/>
                <a:chOff x="1184" y="3856"/>
                <a:chExt cx="4364" cy="415"/>
              </a:xfrm>
            </p:grpSpPr>
            <p:sp>
              <p:nvSpPr>
                <p:cNvPr id="11" name="Line 13">
                  <a:extLst>
                    <a:ext uri="{FF2B5EF4-FFF2-40B4-BE49-F238E27FC236}">
                      <a16:creationId xmlns:a16="http://schemas.microsoft.com/office/drawing/2014/main" id="{6D583616-F738-4A41-A1A7-0636DDE35DD7}"/>
                    </a:ext>
                  </a:extLst>
                </p:cNvPr>
                <p:cNvSpPr>
                  <a:spLocks noChangeShapeType="1"/>
                </p:cNvSpPr>
                <p:nvPr/>
              </p:nvSpPr>
              <p:spPr bwMode="auto">
                <a:xfrm>
                  <a:off x="1184" y="3856"/>
                  <a:ext cx="43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2" name="Text Box 14">
                  <a:extLst>
                    <a:ext uri="{FF2B5EF4-FFF2-40B4-BE49-F238E27FC236}">
                      <a16:creationId xmlns:a16="http://schemas.microsoft.com/office/drawing/2014/main" id="{773BA78C-5278-4444-8F87-2A4687133E0F}"/>
                    </a:ext>
                  </a:extLst>
                </p:cNvPr>
                <p:cNvSpPr txBox="1">
                  <a:spLocks noChangeArrowheads="1"/>
                </p:cNvSpPr>
                <p:nvPr/>
              </p:nvSpPr>
              <p:spPr bwMode="auto">
                <a:xfrm>
                  <a:off x="3038" y="4009"/>
                  <a:ext cx="856" cy="262"/>
                </a:xfrm>
                <a:prstGeom prst="rect">
                  <a:avLst/>
                </a:prstGeom>
                <a:solidFill>
                  <a:srgbClr val="FFFFFF"/>
                </a:solidFill>
                <a:ln w="9525">
                  <a:noFill/>
                  <a:miter lim="800000"/>
                  <a:headEnd/>
                  <a:tailEnd/>
                </a:ln>
              </p:spPr>
              <p:txBody>
                <a:bodyPr>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dirty="0">
                      <a:solidFill>
                        <a:srgbClr val="0B5CA3"/>
                      </a:solidFill>
                      <a:ea typeface="MS PGothic" panose="020B0600070205080204" pitchFamily="34" charset="-128"/>
                    </a:rPr>
                    <a:t>Timeline</a:t>
                  </a:r>
                </a:p>
              </p:txBody>
            </p:sp>
          </p:grpSp>
        </p:grpSp>
      </p:grpSp>
      <p:sp>
        <p:nvSpPr>
          <p:cNvPr id="3" name="TextBox 2">
            <a:extLst>
              <a:ext uri="{FF2B5EF4-FFF2-40B4-BE49-F238E27FC236}">
                <a16:creationId xmlns:a16="http://schemas.microsoft.com/office/drawing/2014/main" id="{F6EC1EF9-A873-4ACE-89DF-F098EBC103CE}"/>
              </a:ext>
            </a:extLst>
          </p:cNvPr>
          <p:cNvSpPr txBox="1"/>
          <p:nvPr/>
        </p:nvSpPr>
        <p:spPr>
          <a:xfrm>
            <a:off x="838800" y="1825200"/>
            <a:ext cx="8051996" cy="658800"/>
          </a:xfrm>
          <a:prstGeom prst="rect">
            <a:avLst/>
          </a:prstGeom>
          <a:solidFill>
            <a:schemeClr val="bg1">
              <a:alpha val="50000"/>
            </a:schemeClr>
          </a:solidFill>
        </p:spPr>
        <p:txBody>
          <a:bodyPr wrap="square" rtlCol="0">
            <a:spAutoFit/>
          </a:bodyPr>
          <a:lstStyle/>
          <a:p>
            <a:r>
              <a:rPr lang="en-AU" sz="2800" dirty="0">
                <a:latin typeface="Myriad Pro" panose="020B0503030403020204" pitchFamily="34" charset="0"/>
              </a:rPr>
              <a:t>Individual’s lifetime risk of death since time began</a:t>
            </a:r>
          </a:p>
        </p:txBody>
      </p:sp>
    </p:spTree>
    <p:extLst>
      <p:ext uri="{BB962C8B-B14F-4D97-AF65-F5344CB8AC3E}">
        <p14:creationId xmlns:p14="http://schemas.microsoft.com/office/powerpoint/2010/main" val="3757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0FA2-2819-5517-B77F-B3E10D4E8D20}"/>
              </a:ext>
            </a:extLst>
          </p:cNvPr>
          <p:cNvSpPr>
            <a:spLocks noGrp="1"/>
          </p:cNvSpPr>
          <p:nvPr>
            <p:ph type="title"/>
          </p:nvPr>
        </p:nvSpPr>
        <p:spPr/>
        <p:txBody>
          <a:bodyPr/>
          <a:lstStyle/>
          <a:p>
            <a:r>
              <a:rPr lang="en-AU" dirty="0"/>
              <a:t>Presentation Overview</a:t>
            </a:r>
          </a:p>
        </p:txBody>
      </p:sp>
      <p:sp>
        <p:nvSpPr>
          <p:cNvPr id="3" name="Content Placeholder 2">
            <a:extLst>
              <a:ext uri="{FF2B5EF4-FFF2-40B4-BE49-F238E27FC236}">
                <a16:creationId xmlns:a16="http://schemas.microsoft.com/office/drawing/2014/main" id="{EC4A8647-01DD-AE0B-33F0-D8F76F4CE999}"/>
              </a:ext>
            </a:extLst>
          </p:cNvPr>
          <p:cNvSpPr>
            <a:spLocks noGrp="1"/>
          </p:cNvSpPr>
          <p:nvPr>
            <p:ph sz="quarter" idx="10"/>
          </p:nvPr>
        </p:nvSpPr>
        <p:spPr/>
        <p:txBody>
          <a:bodyPr>
            <a:normAutofit/>
          </a:bodyPr>
          <a:lstStyle/>
          <a:p>
            <a:r>
              <a:rPr lang="en-AU" dirty="0"/>
              <a:t>Dying</a:t>
            </a:r>
          </a:p>
          <a:p>
            <a:r>
              <a:rPr lang="en-AU" dirty="0"/>
              <a:t>Whole Person</a:t>
            </a:r>
          </a:p>
          <a:p>
            <a:r>
              <a:rPr lang="en-AU" dirty="0"/>
              <a:t>Advance Care Planning (ACP)</a:t>
            </a:r>
          </a:p>
          <a:p>
            <a:r>
              <a:rPr lang="en-AU" dirty="0"/>
              <a:t>Connecting Care</a:t>
            </a:r>
          </a:p>
          <a:p>
            <a:r>
              <a:rPr lang="en-AU" dirty="0"/>
              <a:t>Terminal Care and Care in Death</a:t>
            </a:r>
          </a:p>
          <a:p>
            <a:r>
              <a:rPr lang="en-AU" dirty="0"/>
              <a:t>Bereavement</a:t>
            </a:r>
          </a:p>
          <a:p>
            <a:endParaRPr lang="en-AU" dirty="0"/>
          </a:p>
          <a:p>
            <a:endParaRPr lang="en-AU" dirty="0"/>
          </a:p>
        </p:txBody>
      </p:sp>
      <p:pic>
        <p:nvPicPr>
          <p:cNvPr id="4" name="Picture 3">
            <a:extLst>
              <a:ext uri="{FF2B5EF4-FFF2-40B4-BE49-F238E27FC236}">
                <a16:creationId xmlns:a16="http://schemas.microsoft.com/office/drawing/2014/main" id="{1E64280F-2C17-3863-ADAE-CB831A5C03FB}"/>
              </a:ext>
            </a:extLst>
          </p:cNvPr>
          <p:cNvPicPr>
            <a:picLocks noChangeAspect="1"/>
          </p:cNvPicPr>
          <p:nvPr/>
        </p:nvPicPr>
        <p:blipFill>
          <a:blip r:embed="rId2"/>
          <a:stretch>
            <a:fillRect/>
          </a:stretch>
        </p:blipFill>
        <p:spPr>
          <a:xfrm>
            <a:off x="8522207" y="624124"/>
            <a:ext cx="1773937" cy="542536"/>
          </a:xfrm>
          <a:prstGeom prst="rect">
            <a:avLst/>
          </a:prstGeom>
        </p:spPr>
      </p:pic>
    </p:spTree>
    <p:extLst>
      <p:ext uri="{BB962C8B-B14F-4D97-AF65-F5344CB8AC3E}">
        <p14:creationId xmlns:p14="http://schemas.microsoft.com/office/powerpoint/2010/main" val="161822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5ACE-5A37-D3F1-7583-0AE9FF72F7D5}"/>
              </a:ext>
            </a:extLst>
          </p:cNvPr>
          <p:cNvSpPr>
            <a:spLocks noGrp="1"/>
          </p:cNvSpPr>
          <p:nvPr>
            <p:ph type="title"/>
          </p:nvPr>
        </p:nvSpPr>
        <p:spPr/>
        <p:txBody>
          <a:bodyPr/>
          <a:lstStyle/>
          <a:p>
            <a:r>
              <a:rPr lang="en-AU" sz="4000" dirty="0"/>
              <a:t>Dying is complex</a:t>
            </a:r>
            <a:endParaRPr lang="en-AU" dirty="0"/>
          </a:p>
        </p:txBody>
      </p:sp>
      <p:sp>
        <p:nvSpPr>
          <p:cNvPr id="3" name="Content Placeholder 2">
            <a:extLst>
              <a:ext uri="{FF2B5EF4-FFF2-40B4-BE49-F238E27FC236}">
                <a16:creationId xmlns:a16="http://schemas.microsoft.com/office/drawing/2014/main" id="{38A6D448-255E-5FFA-4D19-6CA8DE7A2CFE}"/>
              </a:ext>
            </a:extLst>
          </p:cNvPr>
          <p:cNvSpPr>
            <a:spLocks noGrp="1"/>
          </p:cNvSpPr>
          <p:nvPr>
            <p:ph sz="quarter" idx="10"/>
          </p:nvPr>
        </p:nvSpPr>
        <p:spPr/>
        <p:txBody>
          <a:bodyPr>
            <a:normAutofit/>
          </a:bodyPr>
          <a:lstStyle/>
          <a:p>
            <a:pPr>
              <a:lnSpc>
                <a:spcPct val="100000"/>
              </a:lnSpc>
              <a:spcBef>
                <a:spcPts val="0"/>
              </a:spcBef>
              <a:spcAft>
                <a:spcPts val="2400"/>
              </a:spcAft>
            </a:pPr>
            <a:r>
              <a:rPr lang="en-AU" sz="2800" dirty="0">
                <a:cs typeface="Arial"/>
              </a:rPr>
              <a:t>Dying and death teaches us much about life</a:t>
            </a:r>
          </a:p>
          <a:p>
            <a:pPr>
              <a:lnSpc>
                <a:spcPct val="100000"/>
              </a:lnSpc>
              <a:spcBef>
                <a:spcPts val="0"/>
              </a:spcBef>
              <a:spcAft>
                <a:spcPts val="2400"/>
              </a:spcAft>
            </a:pPr>
            <a:r>
              <a:rPr lang="en-AU" sz="2800" dirty="0">
                <a:cs typeface="Arial"/>
              </a:rPr>
              <a:t>It involves psychological, cultural, existential, spiritual, social  and medical elements </a:t>
            </a:r>
          </a:p>
          <a:p>
            <a:pPr>
              <a:lnSpc>
                <a:spcPct val="100000"/>
              </a:lnSpc>
              <a:spcBef>
                <a:spcPts val="0"/>
              </a:spcBef>
              <a:spcAft>
                <a:spcPts val="2400"/>
              </a:spcAft>
            </a:pPr>
            <a:r>
              <a:rPr lang="en-AU" sz="2800" dirty="0">
                <a:cs typeface="Arial"/>
              </a:rPr>
              <a:t>People hold deeply personal views about end of life for reasons that are important to them</a:t>
            </a:r>
          </a:p>
          <a:p>
            <a:pPr>
              <a:lnSpc>
                <a:spcPct val="100000"/>
              </a:lnSpc>
              <a:spcBef>
                <a:spcPts val="0"/>
              </a:spcBef>
              <a:spcAft>
                <a:spcPts val="2400"/>
              </a:spcAft>
            </a:pPr>
            <a:r>
              <a:rPr lang="en-AU" sz="2800" dirty="0">
                <a:cs typeface="Arial"/>
              </a:rPr>
              <a:t>End-of-life care can also be complex – optimally it is proactive, interdisciplinary and always person-centred.</a:t>
            </a:r>
          </a:p>
        </p:txBody>
      </p:sp>
    </p:spTree>
    <p:extLst>
      <p:ext uri="{BB962C8B-B14F-4D97-AF65-F5344CB8AC3E}">
        <p14:creationId xmlns:p14="http://schemas.microsoft.com/office/powerpoint/2010/main" val="63578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AEE5-3DC2-D5F2-1013-FC6076F32699}"/>
              </a:ext>
            </a:extLst>
          </p:cNvPr>
          <p:cNvSpPr>
            <a:spLocks noGrp="1"/>
          </p:cNvSpPr>
          <p:nvPr>
            <p:ph type="title"/>
          </p:nvPr>
        </p:nvSpPr>
        <p:spPr/>
        <p:txBody>
          <a:bodyPr/>
          <a:lstStyle/>
          <a:p>
            <a:r>
              <a:rPr lang="en-US" dirty="0"/>
              <a:t>Thinking about wellbeing, connections and care</a:t>
            </a:r>
          </a:p>
        </p:txBody>
      </p:sp>
      <p:graphicFrame>
        <p:nvGraphicFramePr>
          <p:cNvPr id="4" name="Content Placeholder 3">
            <a:extLst>
              <a:ext uri="{FF2B5EF4-FFF2-40B4-BE49-F238E27FC236}">
                <a16:creationId xmlns:a16="http://schemas.microsoft.com/office/drawing/2014/main" id="{144DC419-0C2E-16A5-44E0-1841E586369F}"/>
              </a:ext>
            </a:extLst>
          </p:cNvPr>
          <p:cNvGraphicFramePr>
            <a:graphicFrameLocks noGrp="1"/>
          </p:cNvGraphicFramePr>
          <p:nvPr>
            <p:ph sz="quarter" idx="10"/>
            <p:extLst>
              <p:ext uri="{D42A27DB-BD31-4B8C-83A1-F6EECF244321}">
                <p14:modId xmlns:p14="http://schemas.microsoft.com/office/powerpoint/2010/main" val="3340765617"/>
              </p:ext>
            </p:extLst>
          </p:nvPr>
        </p:nvGraphicFramePr>
        <p:xfrm>
          <a:off x="840317" y="1825200"/>
          <a:ext cx="10516800" cy="429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a:extLst>
              <a:ext uri="{FF2B5EF4-FFF2-40B4-BE49-F238E27FC236}">
                <a16:creationId xmlns:a16="http://schemas.microsoft.com/office/drawing/2014/main" id="{99D9EFDF-C7A5-C5C8-613A-9B02B31F4DDE}"/>
              </a:ext>
            </a:extLst>
          </p:cNvPr>
          <p:cNvSpPr/>
          <p:nvPr/>
        </p:nvSpPr>
        <p:spPr>
          <a:xfrm>
            <a:off x="3363924" y="471216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a:extLst>
              <a:ext uri="{FF2B5EF4-FFF2-40B4-BE49-F238E27FC236}">
                <a16:creationId xmlns:a16="http://schemas.microsoft.com/office/drawing/2014/main" id="{76792CD1-46D7-E45B-176C-B4059BAC02D7}"/>
              </a:ext>
            </a:extLst>
          </p:cNvPr>
          <p:cNvSpPr/>
          <p:nvPr/>
        </p:nvSpPr>
        <p:spPr>
          <a:xfrm>
            <a:off x="7849670" y="469707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06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FACE-09C4-E999-8F26-87711D697DDA}"/>
              </a:ext>
            </a:extLst>
          </p:cNvPr>
          <p:cNvSpPr>
            <a:spLocks noGrp="1"/>
          </p:cNvSpPr>
          <p:nvPr>
            <p:ph type="title"/>
          </p:nvPr>
        </p:nvSpPr>
        <p:spPr/>
        <p:txBody>
          <a:bodyPr/>
          <a:lstStyle/>
          <a:p>
            <a:r>
              <a:rPr lang="en-AU" dirty="0"/>
              <a:t>Advance Care Planning</a:t>
            </a:r>
          </a:p>
        </p:txBody>
      </p:sp>
      <p:sp>
        <p:nvSpPr>
          <p:cNvPr id="3" name="Content Placeholder 2">
            <a:extLst>
              <a:ext uri="{FF2B5EF4-FFF2-40B4-BE49-F238E27FC236}">
                <a16:creationId xmlns:a16="http://schemas.microsoft.com/office/drawing/2014/main" id="{D784F51D-D171-61FB-1FA9-A97777BE6251}"/>
              </a:ext>
            </a:extLst>
          </p:cNvPr>
          <p:cNvSpPr>
            <a:spLocks noGrp="1"/>
          </p:cNvSpPr>
          <p:nvPr>
            <p:ph sz="quarter" idx="10"/>
          </p:nvPr>
        </p:nvSpPr>
        <p:spPr/>
        <p:txBody>
          <a:bodyPr>
            <a:normAutofit/>
          </a:bodyPr>
          <a:lstStyle/>
          <a:p>
            <a:pPr>
              <a:lnSpc>
                <a:spcPct val="100000"/>
              </a:lnSpc>
              <a:spcBef>
                <a:spcPts val="0"/>
              </a:spcBef>
              <a:spcAft>
                <a:spcPts val="1800"/>
              </a:spcAft>
            </a:pPr>
            <a:r>
              <a:rPr lang="en-AU" sz="2800" dirty="0"/>
              <a:t>It is the cornerstone of proactive end-of-life care </a:t>
            </a:r>
          </a:p>
          <a:p>
            <a:pPr>
              <a:lnSpc>
                <a:spcPct val="100000"/>
              </a:lnSpc>
              <a:spcBef>
                <a:spcPts val="0"/>
              </a:spcBef>
              <a:spcAft>
                <a:spcPts val="1800"/>
              </a:spcAft>
            </a:pPr>
            <a:r>
              <a:rPr lang="en-AU" sz="2800" dirty="0"/>
              <a:t>Advance Care Planning  provides an opportunity for people to think, discuss, plan and document their wishes for the care they want to receive in the future, </a:t>
            </a:r>
            <a:r>
              <a:rPr lang="en-AU" sz="2800" b="1" dirty="0"/>
              <a:t>if they lose decision making capacity</a:t>
            </a:r>
            <a:endParaRPr lang="en-AU" sz="2800" dirty="0"/>
          </a:p>
          <a:p>
            <a:pPr>
              <a:lnSpc>
                <a:spcPct val="100000"/>
              </a:lnSpc>
              <a:spcBef>
                <a:spcPts val="0"/>
              </a:spcBef>
              <a:spcAft>
                <a:spcPts val="1800"/>
              </a:spcAft>
            </a:pPr>
            <a:r>
              <a:rPr lang="en-AU" sz="2800" dirty="0"/>
              <a:t>If we do not know what a person wants at end of life then we cannot practice person-centred care</a:t>
            </a:r>
          </a:p>
          <a:p>
            <a:pPr marL="0" indent="0">
              <a:lnSpc>
                <a:spcPct val="100000"/>
              </a:lnSpc>
              <a:spcBef>
                <a:spcPts val="0"/>
              </a:spcBef>
              <a:spcAft>
                <a:spcPts val="1800"/>
              </a:spcAft>
              <a:buNone/>
            </a:pPr>
            <a:endParaRPr lang="en-AU" sz="2800" dirty="0"/>
          </a:p>
        </p:txBody>
      </p:sp>
      <p:pic>
        <p:nvPicPr>
          <p:cNvPr id="4" name="Picture 3">
            <a:extLst>
              <a:ext uri="{FF2B5EF4-FFF2-40B4-BE49-F238E27FC236}">
                <a16:creationId xmlns:a16="http://schemas.microsoft.com/office/drawing/2014/main" id="{41F13F82-0D08-7F77-F02B-6DE83B94DB03}"/>
              </a:ext>
            </a:extLst>
          </p:cNvPr>
          <p:cNvPicPr>
            <a:picLocks noChangeAspect="1"/>
          </p:cNvPicPr>
          <p:nvPr/>
        </p:nvPicPr>
        <p:blipFill>
          <a:blip r:embed="rId2"/>
          <a:stretch>
            <a:fillRect/>
          </a:stretch>
        </p:blipFill>
        <p:spPr>
          <a:xfrm>
            <a:off x="7315200" y="498769"/>
            <a:ext cx="2209800" cy="675840"/>
          </a:xfrm>
          <a:prstGeom prst="rect">
            <a:avLst/>
          </a:prstGeom>
        </p:spPr>
      </p:pic>
    </p:spTree>
    <p:extLst>
      <p:ext uri="{BB962C8B-B14F-4D97-AF65-F5344CB8AC3E}">
        <p14:creationId xmlns:p14="http://schemas.microsoft.com/office/powerpoint/2010/main" val="79773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edical form&#10;&#10;Description automatically generated">
            <a:extLst>
              <a:ext uri="{FF2B5EF4-FFF2-40B4-BE49-F238E27FC236}">
                <a16:creationId xmlns:a16="http://schemas.microsoft.com/office/drawing/2014/main" id="{C1EE7DD6-7F69-AF84-F116-4ED4A8962C96}"/>
              </a:ext>
            </a:extLst>
          </p:cNvPr>
          <p:cNvPicPr>
            <a:picLocks noGrp="1" noChangeAspect="1"/>
          </p:cNvPicPr>
          <p:nvPr>
            <p:ph sz="quarter" idx="10"/>
          </p:nvPr>
        </p:nvPicPr>
        <p:blipFill>
          <a:blip r:embed="rId2"/>
          <a:stretch>
            <a:fillRect/>
          </a:stretch>
        </p:blipFill>
        <p:spPr>
          <a:xfrm>
            <a:off x="0" y="360000"/>
            <a:ext cx="6695761" cy="5847162"/>
          </a:xfrm>
        </p:spPr>
      </p:pic>
      <p:pic>
        <p:nvPicPr>
          <p:cNvPr id="3" name="Picture 2">
            <a:extLst>
              <a:ext uri="{FF2B5EF4-FFF2-40B4-BE49-F238E27FC236}">
                <a16:creationId xmlns:a16="http://schemas.microsoft.com/office/drawing/2014/main" id="{4850D58E-C227-DD1F-579F-E6394879810D}"/>
              </a:ext>
            </a:extLst>
          </p:cNvPr>
          <p:cNvPicPr>
            <a:picLocks noChangeAspect="1"/>
          </p:cNvPicPr>
          <p:nvPr/>
        </p:nvPicPr>
        <p:blipFill>
          <a:blip r:embed="rId3"/>
          <a:stretch>
            <a:fillRect/>
          </a:stretch>
        </p:blipFill>
        <p:spPr>
          <a:xfrm>
            <a:off x="10272991" y="1244661"/>
            <a:ext cx="1712866" cy="523859"/>
          </a:xfrm>
          <a:prstGeom prst="rect">
            <a:avLst/>
          </a:prstGeom>
        </p:spPr>
      </p:pic>
    </p:spTree>
    <p:extLst>
      <p:ext uri="{BB962C8B-B14F-4D97-AF65-F5344CB8AC3E}">
        <p14:creationId xmlns:p14="http://schemas.microsoft.com/office/powerpoint/2010/main" val="58220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0DD43E0D-6798-4A08-ABBE-0894475B6B5A}"/>
              </a:ext>
            </a:extLst>
          </p:cNvPr>
          <p:cNvPicPr>
            <a:picLocks noChangeAspect="1"/>
          </p:cNvPicPr>
          <p:nvPr/>
        </p:nvPicPr>
        <p:blipFill>
          <a:blip r:embed="rId2"/>
          <a:stretch>
            <a:fillRect/>
          </a:stretch>
        </p:blipFill>
        <p:spPr>
          <a:xfrm>
            <a:off x="1" y="319632"/>
            <a:ext cx="8175812" cy="5783817"/>
          </a:xfrm>
          <a:prstGeom prst="rect">
            <a:avLst/>
          </a:prstGeom>
        </p:spPr>
      </p:pic>
    </p:spTree>
    <p:extLst>
      <p:ext uri="{BB962C8B-B14F-4D97-AF65-F5344CB8AC3E}">
        <p14:creationId xmlns:p14="http://schemas.microsoft.com/office/powerpoint/2010/main" val="13435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ircular chart with text and images&#10;&#10;Description automatically generated">
            <a:extLst>
              <a:ext uri="{FF2B5EF4-FFF2-40B4-BE49-F238E27FC236}">
                <a16:creationId xmlns:a16="http://schemas.microsoft.com/office/drawing/2014/main" id="{848CC2F7-150D-AA5F-0EDB-11401F28FEC8}"/>
              </a:ext>
            </a:extLst>
          </p:cNvPr>
          <p:cNvPicPr>
            <a:picLocks noGrp="1" noChangeAspect="1"/>
          </p:cNvPicPr>
          <p:nvPr>
            <p:ph sz="quarter" idx="10"/>
          </p:nvPr>
        </p:nvPicPr>
        <p:blipFill>
          <a:blip r:embed="rId2"/>
          <a:stretch>
            <a:fillRect/>
          </a:stretch>
        </p:blipFill>
        <p:spPr>
          <a:xfrm>
            <a:off x="1" y="319664"/>
            <a:ext cx="8315660" cy="5883328"/>
          </a:xfrm>
          <a:noFill/>
        </p:spPr>
      </p:pic>
    </p:spTree>
    <p:extLst>
      <p:ext uri="{BB962C8B-B14F-4D97-AF65-F5344CB8AC3E}">
        <p14:creationId xmlns:p14="http://schemas.microsoft.com/office/powerpoint/2010/main" val="638107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4CBEBF3F97484EA3A2711F77720973" ma:contentTypeVersion="14" ma:contentTypeDescription="Create a new document." ma:contentTypeScope="" ma:versionID="2d039bd8c7cc1d66d84482a3c0b202d6">
  <xsd:schema xmlns:xsd="http://www.w3.org/2001/XMLSchema" xmlns:xs="http://www.w3.org/2001/XMLSchema" xmlns:p="http://schemas.microsoft.com/office/2006/metadata/properties" xmlns:ns2="d4fe9b09-9f75-4ee4-b4c2-b05ba431c838" xmlns:ns3="e478aac7-79b6-425e-a4d3-1bc1c6c65b2d" targetNamespace="http://schemas.microsoft.com/office/2006/metadata/properties" ma:root="true" ma:fieldsID="2faa11c33de19526d86d793a84233489" ns2:_="" ns3:_="">
    <xsd:import namespace="d4fe9b09-9f75-4ee4-b4c2-b05ba431c838"/>
    <xsd:import namespace="e478aac7-79b6-425e-a4d3-1bc1c6c65b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e9b09-9f75-4ee4-b4c2-b05ba431c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5989fb-153c-40b4-9b59-14630f8677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8aac7-79b6-425e-a4d3-1bc1c6c65b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4b03b5f-d560-4b63-8c5d-584cc3023489}" ma:internalName="TaxCatchAll" ma:showField="CatchAllData" ma:web="e478aac7-79b6-425e-a4d3-1bc1c6c65b2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0834B3-3222-4CFB-9423-D213B529558D}"/>
</file>

<file path=customXml/itemProps2.xml><?xml version="1.0" encoding="utf-8"?>
<ds:datastoreItem xmlns:ds="http://schemas.openxmlformats.org/officeDocument/2006/customXml" ds:itemID="{2D2637FF-7791-4E1B-ABC5-ED663CD4E5EE}"/>
</file>

<file path=docProps/app.xml><?xml version="1.0" encoding="utf-8"?>
<Properties xmlns="http://schemas.openxmlformats.org/officeDocument/2006/extended-properties" xmlns:vt="http://schemas.openxmlformats.org/officeDocument/2006/docPropsVTypes">
  <TotalTime>896</TotalTime>
  <Words>450</Words>
  <Application>Microsoft Office PowerPoint</Application>
  <PresentationFormat>Widescreen</PresentationFormat>
  <Paragraphs>68</Paragraphs>
  <Slides>16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Mriad pro</vt:lpstr>
      <vt:lpstr>Myriad Pro</vt:lpstr>
      <vt:lpstr>Wingdings</vt:lpstr>
      <vt:lpstr>Office Theme</vt:lpstr>
      <vt:lpstr>Custom Design</vt:lpstr>
      <vt:lpstr>Palliative and End-of-Life Care: Connecting care that supports the whole person</vt:lpstr>
      <vt:lpstr>PowerPoint Presentation</vt:lpstr>
      <vt:lpstr>Presentation Overview</vt:lpstr>
      <vt:lpstr>Dying is complex</vt:lpstr>
      <vt:lpstr>Thinking about wellbeing, connections and care</vt:lpstr>
      <vt:lpstr>Advance Care Planning</vt:lpstr>
      <vt:lpstr>PowerPoint Presentation</vt:lpstr>
      <vt:lpstr>PowerPoint Presentation</vt:lpstr>
      <vt:lpstr>PowerPoint Presentation</vt:lpstr>
      <vt:lpstr>Thinking about wellbeing, connections and care</vt:lpstr>
      <vt:lpstr>Spiritual wellbeing, connections and care</vt:lpstr>
      <vt:lpstr>UBUNTU</vt:lpstr>
      <vt:lpstr>PowerPoint Presentation</vt:lpstr>
      <vt:lpstr>What is hope?</vt:lpstr>
      <vt:lpstr>The work of grieving: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French</dc:creator>
  <cp:lastModifiedBy>Jason Kara</cp:lastModifiedBy>
  <cp:revision>22</cp:revision>
  <dcterms:created xsi:type="dcterms:W3CDTF">2020-03-09T10:58:08Z</dcterms:created>
  <dcterms:modified xsi:type="dcterms:W3CDTF">2023-08-15T03:10:03Z</dcterms:modified>
</cp:coreProperties>
</file>