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2" r:id="rId5"/>
    <p:sldId id="283" r:id="rId6"/>
    <p:sldId id="295" r:id="rId7"/>
    <p:sldId id="286" r:id="rId8"/>
    <p:sldId id="287" r:id="rId9"/>
    <p:sldId id="288" r:id="rId10"/>
    <p:sldId id="289" r:id="rId11"/>
    <p:sldId id="291" r:id="rId12"/>
    <p:sldId id="290" r:id="rId13"/>
    <p:sldId id="293" r:id="rId14"/>
    <p:sldId id="292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E92F54-9633-48E6-81AF-60A79B280832}">
          <p14:sldIdLst/>
        </p14:section>
        <p14:section name="Actual presentation slides" id="{4E9E328A-EE62-EA4C-A2E6-B7C4D8E8CB78}">
          <p14:sldIdLst>
            <p14:sldId id="282"/>
            <p14:sldId id="283"/>
            <p14:sldId id="295"/>
            <p14:sldId id="286"/>
            <p14:sldId id="287"/>
            <p14:sldId id="288"/>
            <p14:sldId id="289"/>
            <p14:sldId id="291"/>
            <p14:sldId id="290"/>
            <p14:sldId id="293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ka Grant" initials="IG" lastIdx="10" clrIdx="0">
    <p:extLst>
      <p:ext uri="{19B8F6BF-5375-455C-9EA6-DF929625EA0E}">
        <p15:presenceInfo xmlns:p15="http://schemas.microsoft.com/office/powerpoint/2012/main" userId="S::ineka.grant@vmch.com.au::9e4bada5-0c9d-49cb-8c4d-e9899f8143b8" providerId="AD"/>
      </p:ext>
    </p:extLst>
  </p:cmAuthor>
  <p:cmAuthor id="2" name="Susan Smith" initials="SS" lastIdx="1" clrIdx="1">
    <p:extLst>
      <p:ext uri="{19B8F6BF-5375-455C-9EA6-DF929625EA0E}">
        <p15:presenceInfo xmlns:p15="http://schemas.microsoft.com/office/powerpoint/2012/main" userId="S::ssmith@vmch.com.au::af1b1ec2-6884-48e2-872f-b3d5e376218b" providerId="AD"/>
      </p:ext>
    </p:extLst>
  </p:cmAuthor>
  <p:cmAuthor id="3" name="Rebecca Foulston" initials="RF" lastIdx="2" clrIdx="2">
    <p:extLst>
      <p:ext uri="{19B8F6BF-5375-455C-9EA6-DF929625EA0E}">
        <p15:presenceInfo xmlns:p15="http://schemas.microsoft.com/office/powerpoint/2012/main" userId="S::rfoulston@vmch.com.au::fe0fdcc5-4421-4809-8c6d-bcfde6b735fd" providerId="AD"/>
      </p:ext>
    </p:extLst>
  </p:cmAuthor>
  <p:cmAuthor id="4" name="Kym Molineux" initials="KM" lastIdx="8" clrIdx="3">
    <p:extLst>
      <p:ext uri="{19B8F6BF-5375-455C-9EA6-DF929625EA0E}">
        <p15:presenceInfo xmlns:p15="http://schemas.microsoft.com/office/powerpoint/2012/main" userId="S-1-5-21-3445330086-3641320400-2014590741-7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1D6CA"/>
    <a:srgbClr val="F1C6A7"/>
    <a:srgbClr val="191919"/>
    <a:srgbClr val="4C2736"/>
    <a:srgbClr val="EB3300"/>
    <a:srgbClr val="808080"/>
    <a:srgbClr val="C4BCB7"/>
    <a:srgbClr val="FBDB65"/>
    <a:srgbClr val="ABC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63B48-4F71-4122-8E62-8BDD22EC613C}" v="1" dt="2023-07-04T02:21:37.476"/>
    <p1510:client id="{C385C765-753A-4B4F-B6D6-C5B676E8C01C}" v="76" dt="2023-07-03T22:58:48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3" autoAdjust="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F11922-99D1-4234-B4AA-051D287892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9C805-6741-4675-AB28-252F5476F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D3CEC-3E5E-4A2A-84F9-5020F7C89DEB}" type="datetimeFigureOut">
              <a:rPr lang="en-AU" smtClean="0"/>
              <a:t>11/07/2023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D2026-ACD7-4DBE-B318-BB9CAE8DAE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95CF4-E7F9-4C9E-B212-A4E11267A6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F0200-326C-4529-98BD-7221BBDA5EC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5958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47E7D-E515-4092-AD5D-0A205425B7AA}" type="datetimeFigureOut">
              <a:rPr lang="en-AU" smtClean="0"/>
              <a:t>11/07/2023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C9ED6-DA5D-41E1-89D3-EF91022644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838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EC1C075-FE0D-43A6-AE5E-5131444D479A}"/>
              </a:ext>
            </a:extLst>
          </p:cNvPr>
          <p:cNvSpPr/>
          <p:nvPr userDrawn="1"/>
        </p:nvSpPr>
        <p:spPr>
          <a:xfrm>
            <a:off x="0" y="-1"/>
            <a:ext cx="4195275" cy="6858000"/>
          </a:xfrm>
          <a:custGeom>
            <a:avLst/>
            <a:gdLst>
              <a:gd name="connsiteX0" fmla="*/ 0 w 4195275"/>
              <a:gd name="connsiteY0" fmla="*/ 0 h 6858000"/>
              <a:gd name="connsiteX1" fmla="*/ 4195275 w 4195275"/>
              <a:gd name="connsiteY1" fmla="*/ 0 h 6858000"/>
              <a:gd name="connsiteX2" fmla="*/ 4195275 w 4195275"/>
              <a:gd name="connsiteY2" fmla="*/ 1734532 h 6858000"/>
              <a:gd name="connsiteX3" fmla="*/ 2912882 w 4195275"/>
              <a:gd name="connsiteY3" fmla="*/ 1734532 h 6858000"/>
              <a:gd name="connsiteX4" fmla="*/ 2912882 w 4195275"/>
              <a:gd name="connsiteY4" fmla="*/ 5118755 h 6858000"/>
              <a:gd name="connsiteX5" fmla="*/ 4195275 w 4195275"/>
              <a:gd name="connsiteY5" fmla="*/ 5118755 h 6858000"/>
              <a:gd name="connsiteX6" fmla="*/ 4195275 w 4195275"/>
              <a:gd name="connsiteY6" fmla="*/ 6858000 h 6858000"/>
              <a:gd name="connsiteX7" fmla="*/ 0 w 41952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5275" h="6858000">
                <a:moveTo>
                  <a:pt x="0" y="0"/>
                </a:moveTo>
                <a:lnTo>
                  <a:pt x="4195275" y="0"/>
                </a:lnTo>
                <a:lnTo>
                  <a:pt x="4195275" y="1734532"/>
                </a:lnTo>
                <a:lnTo>
                  <a:pt x="2912882" y="1734532"/>
                </a:lnTo>
                <a:lnTo>
                  <a:pt x="2912882" y="5118755"/>
                </a:lnTo>
                <a:lnTo>
                  <a:pt x="4195275" y="5118755"/>
                </a:lnTo>
                <a:lnTo>
                  <a:pt x="41952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EF9AE-6253-4C31-89B9-679B708AEB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0702" y="1687976"/>
            <a:ext cx="5334000" cy="271674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="0" spc="8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7455-A190-494A-879E-CE6105DAC8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0702" y="4384206"/>
            <a:ext cx="4706472" cy="989072"/>
          </a:xfrm>
        </p:spPr>
        <p:txBody>
          <a:bodyPr>
            <a:noAutofit/>
          </a:bodyPr>
          <a:lstStyle>
            <a:lvl1pPr marL="0" indent="0" algn="l">
              <a:buNone/>
              <a:defRPr sz="1800" b="0" spc="30" baseline="0">
                <a:solidFill>
                  <a:srgbClr val="4C27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Sub-title goes here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2E411-23FF-4F81-BFA1-5A5DBBD5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9556" y="6308850"/>
            <a:ext cx="4195274" cy="216000"/>
          </a:xfrm>
          <a:prstGeom prst="rect">
            <a:avLst/>
          </a:prstGeom>
        </p:spPr>
        <p:txBody>
          <a:bodyPr tIns="0" bIns="0"/>
          <a:lstStyle>
            <a:lvl1pPr>
              <a:defRPr sz="125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E13B7-2607-44D3-90AA-52F016B6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486" y="6366314"/>
            <a:ext cx="231027" cy="180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A5EAEF10-4266-4070-AA09-5687B61DE13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F17CEA-013B-44A1-932D-A5459B2587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9557" y="6094257"/>
            <a:ext cx="5111454" cy="214166"/>
          </a:xfrm>
        </p:spPr>
        <p:txBody>
          <a:bodyPr>
            <a:noAutofit/>
          </a:bodyPr>
          <a:lstStyle>
            <a:lvl1pPr>
              <a:defRPr sz="1250" b="1">
                <a:solidFill>
                  <a:srgbClr val="4C2736"/>
                </a:solidFill>
              </a:defRPr>
            </a:lvl1pPr>
          </a:lstStyle>
          <a:p>
            <a:pPr lvl="0"/>
            <a:r>
              <a:rPr lang="en-US"/>
              <a:t>Presented by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, VMCH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9E348-4327-4280-9103-6FE8BBF5F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67" y="6138276"/>
            <a:ext cx="1294449" cy="396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FF3FD4-723E-4B1F-A097-34D4191CA6AF}"/>
              </a:ext>
            </a:extLst>
          </p:cNvPr>
          <p:cNvSpPr txBox="1"/>
          <p:nvPr userDrawn="1"/>
        </p:nvSpPr>
        <p:spPr>
          <a:xfrm>
            <a:off x="546099" y="6362355"/>
            <a:ext cx="1006475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©VMCH 2019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57B93A5-0927-437E-C8F8-D16D6FC2BAD8}"/>
              </a:ext>
            </a:extLst>
          </p:cNvPr>
          <p:cNvSpPr txBox="1">
            <a:spLocks/>
          </p:cNvSpPr>
          <p:nvPr userDrawn="1"/>
        </p:nvSpPr>
        <p:spPr>
          <a:xfrm>
            <a:off x="7058041" y="315908"/>
            <a:ext cx="4839973" cy="1904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750" kern="1200" cap="all" baseline="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DYING A GOOD DEATH :</a:t>
            </a:r>
            <a:br>
              <a:rPr lang="en-AU" sz="750" kern="1200" cap="all" baseline="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</a:br>
            <a:r>
              <a:rPr lang="en-AU" sz="750" kern="1200" cap="all" baseline="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A CONSULTATIVE FOCUS ON END-OF-LIFE CARE</a:t>
            </a:r>
          </a:p>
        </p:txBody>
      </p:sp>
    </p:spTree>
    <p:extLst>
      <p:ext uri="{BB962C8B-B14F-4D97-AF65-F5344CB8AC3E}">
        <p14:creationId xmlns:p14="http://schemas.microsoft.com/office/powerpoint/2010/main" val="273805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0F8B7A-6F53-4FFA-B12B-479DE46AA2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752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48D98-A8CB-4422-A655-E5596F3E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5E814-589E-48A3-8760-2C6A857A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EAEF10-4266-4070-AA09-5687B61DE13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85F25-08A0-421D-9A82-7605DD3D6227}"/>
              </a:ext>
            </a:extLst>
          </p:cNvPr>
          <p:cNvSpPr txBox="1"/>
          <p:nvPr userDrawn="1"/>
        </p:nvSpPr>
        <p:spPr>
          <a:xfrm>
            <a:off x="546099" y="6371320"/>
            <a:ext cx="1006475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©VMCH 2019</a:t>
            </a:r>
          </a:p>
        </p:txBody>
      </p:sp>
    </p:spTree>
    <p:extLst>
      <p:ext uri="{BB962C8B-B14F-4D97-AF65-F5344CB8AC3E}">
        <p14:creationId xmlns:p14="http://schemas.microsoft.com/office/powerpoint/2010/main" val="35602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3215-B60E-41B0-A0DE-E8EF5A5A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1" y="431115"/>
            <a:ext cx="8095869" cy="37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855F-F717-44C4-9254-13FF190B1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44" y="1684220"/>
            <a:ext cx="580455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24C19-C546-42F8-81C6-EF626394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25CE7-2CAE-42F4-AFAF-D7A91266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06905-6906-4796-87EB-CE19E1829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65874"/>
            <a:ext cx="468000" cy="143173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6860082-759F-4F2D-82B0-A3A7DC4C92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0" y="1735138"/>
            <a:ext cx="5410200" cy="40624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AFE7D-A002-47D8-B4C3-B0E6E391C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871" y="820484"/>
            <a:ext cx="8107837" cy="772646"/>
          </a:xfrm>
        </p:spPr>
        <p:txBody>
          <a:bodyPr tIns="0" bIns="0">
            <a:noAutofit/>
          </a:bodyPr>
          <a:lstStyle>
            <a:lvl1pPr>
              <a:defRPr sz="2200" b="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Sub-headline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90721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3215-B60E-41B0-A0DE-E8EF5A5A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1" y="431115"/>
            <a:ext cx="8095869" cy="37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855F-F717-44C4-9254-13FF190B1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44" y="1684220"/>
            <a:ext cx="55440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24C19-C546-42F8-81C6-EF626394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25CE7-2CAE-42F4-AFAF-D7A91266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06905-6906-4796-87EB-CE19E1829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65874"/>
            <a:ext cx="468000" cy="1431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AFE7D-A002-47D8-B4C3-B0E6E391C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871" y="820484"/>
            <a:ext cx="8107837" cy="772646"/>
          </a:xfrm>
        </p:spPr>
        <p:txBody>
          <a:bodyPr tIns="0" bIns="0">
            <a:noAutofit/>
          </a:bodyPr>
          <a:lstStyle>
            <a:lvl1pPr>
              <a:defRPr sz="2200" b="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Sub-headline goes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5E43AC-360E-4E8E-A5EC-97A5AE04A26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6740" y="1685788"/>
            <a:ext cx="55440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037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3215-B60E-41B0-A0DE-E8EF5A5A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1" y="431115"/>
            <a:ext cx="8095869" cy="37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855F-F717-44C4-9254-13FF190B1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44" y="1684220"/>
            <a:ext cx="3672000" cy="4351338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24C19-C546-42F8-81C6-EF626394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25CE7-2CAE-42F4-AFAF-D7A91266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06905-6906-4796-87EB-CE19E1829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65874"/>
            <a:ext cx="468000" cy="1431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AFE7D-A002-47D8-B4C3-B0E6E391C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871" y="820484"/>
            <a:ext cx="8107837" cy="772646"/>
          </a:xfrm>
        </p:spPr>
        <p:txBody>
          <a:bodyPr tIns="0" bIns="0">
            <a:noAutofit/>
          </a:bodyPr>
          <a:lstStyle>
            <a:lvl1pPr>
              <a:defRPr sz="2200" b="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Sub-headline goes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5E43AC-360E-4E8E-A5EC-97A5AE04A26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01438" y="1685788"/>
            <a:ext cx="36720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AAAF59-8932-4F1F-9D29-0F21B699798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11441" y="1687357"/>
            <a:ext cx="3672000" cy="4351338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5959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3215-B60E-41B0-A0DE-E8EF5A5A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1" y="431115"/>
            <a:ext cx="8095869" cy="37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855F-F717-44C4-9254-13FF190B1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44" y="1684220"/>
            <a:ext cx="580455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24C19-C546-42F8-81C6-EF626394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25CE7-2CAE-42F4-AFAF-D7A91266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06905-6906-4796-87EB-CE19E1829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65874"/>
            <a:ext cx="468000" cy="1431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AFE7D-A002-47D8-B4C3-B0E6E391C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871" y="820484"/>
            <a:ext cx="8107837" cy="772646"/>
          </a:xfrm>
        </p:spPr>
        <p:txBody>
          <a:bodyPr tIns="0" bIns="0">
            <a:noAutofit/>
          </a:bodyPr>
          <a:lstStyle>
            <a:lvl1pPr>
              <a:defRPr sz="2200" b="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Sub-headline goes here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315958" y="1688003"/>
            <a:ext cx="5495041" cy="430042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890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3215-B60E-41B0-A0DE-E8EF5A5A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1" y="431115"/>
            <a:ext cx="8095869" cy="37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855F-F717-44C4-9254-13FF190B1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4596" y="1684220"/>
            <a:ext cx="580455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24C19-C546-42F8-81C6-EF626394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25CE7-2CAE-42F4-AFAF-D7A91266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06905-6906-4796-87EB-CE19E1829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65874"/>
            <a:ext cx="468000" cy="1431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AFE7D-A002-47D8-B4C3-B0E6E391C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871" y="820484"/>
            <a:ext cx="8107837" cy="772646"/>
          </a:xfrm>
        </p:spPr>
        <p:txBody>
          <a:bodyPr tIns="0" bIns="0">
            <a:noAutofit/>
          </a:bodyPr>
          <a:lstStyle>
            <a:lvl1pPr>
              <a:defRPr sz="2200" b="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Sub-headline goes here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11084" y="1688003"/>
            <a:ext cx="5495041" cy="430042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131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301625" y="1676400"/>
            <a:ext cx="11509375" cy="4314825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73215-B60E-41B0-A0DE-E8EF5A5A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1" y="431115"/>
            <a:ext cx="8095869" cy="37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24C19-C546-42F8-81C6-EF626394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25CE7-2CAE-42F4-AFAF-D7A91266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06905-6906-4796-87EB-CE19E1829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65874"/>
            <a:ext cx="468000" cy="1431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AAFE7D-A002-47D8-B4C3-B0E6E391C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871" y="820484"/>
            <a:ext cx="8107837" cy="772646"/>
          </a:xfrm>
        </p:spPr>
        <p:txBody>
          <a:bodyPr tIns="0" bIns="0">
            <a:noAutofit/>
          </a:bodyPr>
          <a:lstStyle>
            <a:lvl1pPr>
              <a:defRPr sz="2200" b="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Sub-headline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59245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4DE2B6-4B2D-4C08-901D-E07C83BF847C}"/>
              </a:ext>
            </a:extLst>
          </p:cNvPr>
          <p:cNvSpPr/>
          <p:nvPr userDrawn="1"/>
        </p:nvSpPr>
        <p:spPr>
          <a:xfrm flipH="1">
            <a:off x="7996725" y="0"/>
            <a:ext cx="4195275" cy="6858000"/>
          </a:xfrm>
          <a:custGeom>
            <a:avLst/>
            <a:gdLst>
              <a:gd name="connsiteX0" fmla="*/ 0 w 4195275"/>
              <a:gd name="connsiteY0" fmla="*/ 0 h 6858000"/>
              <a:gd name="connsiteX1" fmla="*/ 4195275 w 4195275"/>
              <a:gd name="connsiteY1" fmla="*/ 0 h 6858000"/>
              <a:gd name="connsiteX2" fmla="*/ 4195275 w 4195275"/>
              <a:gd name="connsiteY2" fmla="*/ 1734532 h 6858000"/>
              <a:gd name="connsiteX3" fmla="*/ 2912882 w 4195275"/>
              <a:gd name="connsiteY3" fmla="*/ 1734532 h 6858000"/>
              <a:gd name="connsiteX4" fmla="*/ 2912882 w 4195275"/>
              <a:gd name="connsiteY4" fmla="*/ 5118755 h 6858000"/>
              <a:gd name="connsiteX5" fmla="*/ 4195275 w 4195275"/>
              <a:gd name="connsiteY5" fmla="*/ 5118755 h 6858000"/>
              <a:gd name="connsiteX6" fmla="*/ 4195275 w 4195275"/>
              <a:gd name="connsiteY6" fmla="*/ 6858000 h 6858000"/>
              <a:gd name="connsiteX7" fmla="*/ 0 w 41952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5275" h="6858000">
                <a:moveTo>
                  <a:pt x="0" y="0"/>
                </a:moveTo>
                <a:lnTo>
                  <a:pt x="4195275" y="0"/>
                </a:lnTo>
                <a:lnTo>
                  <a:pt x="4195275" y="1734532"/>
                </a:lnTo>
                <a:lnTo>
                  <a:pt x="2912882" y="1734532"/>
                </a:lnTo>
                <a:lnTo>
                  <a:pt x="2912882" y="5118755"/>
                </a:lnTo>
                <a:lnTo>
                  <a:pt x="4195275" y="5118755"/>
                </a:lnTo>
                <a:lnTo>
                  <a:pt x="41952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0A686-C2DA-44B2-AF96-AB3E739DA7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6775" y="3019425"/>
            <a:ext cx="6010275" cy="66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4C273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4C2736"/>
                </a:solidFill>
              </a:defRPr>
            </a:lvl2pPr>
            <a:lvl3pPr>
              <a:defRPr sz="1300">
                <a:solidFill>
                  <a:srgbClr val="4C2736"/>
                </a:solidFill>
              </a:defRPr>
            </a:lvl3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(03) 9800 7900</a:t>
            </a:r>
          </a:p>
          <a:p>
            <a:pPr lvl="2"/>
            <a:r>
              <a:rPr lang="en-US"/>
              <a:t>firstname.lastname@vmch.com.au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3258E-7050-42AC-BA66-09FF645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63D39-82F8-4C49-96B2-CD3F7228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9E348-4327-4280-9103-6FE8BBF5F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38" y="5807726"/>
            <a:ext cx="1294449" cy="396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65486" y="1513528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dirty="0">
                <a:solidFill>
                  <a:srgbClr val="EB3300"/>
                </a:solidFill>
              </a:rPr>
              <a:t>Thank you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10A686-C2DA-44B2-AF96-AB3E739DA77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76300" y="3686175"/>
            <a:ext cx="6010275" cy="66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4C273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4C2736"/>
                </a:solidFill>
              </a:defRPr>
            </a:lvl2pPr>
            <a:lvl3pPr>
              <a:defRPr sz="1300">
                <a:solidFill>
                  <a:srgbClr val="4C2736"/>
                </a:solidFill>
              </a:defRPr>
            </a:lvl3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(03) 9800 7900</a:t>
            </a:r>
          </a:p>
          <a:p>
            <a:pPr lvl="2"/>
            <a:r>
              <a:rPr lang="en-US"/>
              <a:t>firstname.lastname@vmch.com.au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10A686-C2DA-44B2-AF96-AB3E739DA77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74" y="5529806"/>
            <a:ext cx="5248275" cy="666000"/>
          </a:xfrm>
        </p:spPr>
        <p:txBody>
          <a:bodyPr anchor="b" anchorCtr="0"/>
          <a:lstStyle>
            <a:lvl1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" b="0" baseline="0">
                <a:solidFill>
                  <a:srgbClr val="4C273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4C2736"/>
                </a:solidFill>
              </a:defRPr>
            </a:lvl2pPr>
            <a:lvl3pPr>
              <a:defRPr sz="1300">
                <a:solidFill>
                  <a:srgbClr val="4C2736"/>
                </a:solidFill>
              </a:defRPr>
            </a:lvl3pPr>
          </a:lstStyle>
          <a:p>
            <a:pPr lvl="0"/>
            <a:r>
              <a:rPr lang="en-US"/>
              <a:t>Disclaimer: </a:t>
            </a:r>
            <a:r>
              <a:rPr lang="en-US" err="1"/>
              <a:t>Mnis</a:t>
            </a:r>
            <a:r>
              <a:rPr lang="en-US"/>
              <a:t>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entia</a:t>
            </a:r>
            <a:r>
              <a:rPr lang="en-US"/>
              <a:t> </a:t>
            </a:r>
            <a:r>
              <a:rPr lang="en-US" err="1"/>
              <a:t>quisque</a:t>
            </a:r>
            <a:r>
              <a:rPr lang="en-US"/>
              <a:t> con </a:t>
            </a:r>
            <a:r>
              <a:rPr lang="en-US" err="1"/>
              <a:t>experum</a:t>
            </a:r>
            <a:r>
              <a:rPr lang="en-US"/>
              <a:t> </a:t>
            </a:r>
            <a:r>
              <a:rPr lang="en-US" err="1"/>
              <a:t>quaerrum</a:t>
            </a:r>
            <a:r>
              <a:rPr lang="en-US"/>
              <a:t> rem </a:t>
            </a:r>
            <a:r>
              <a:rPr lang="en-US" err="1"/>
              <a:t>illupta</a:t>
            </a:r>
            <a:r>
              <a:rPr lang="en-US"/>
              <a:t> </a:t>
            </a:r>
            <a:r>
              <a:rPr lang="en-US" err="1"/>
              <a:t>turepre</a:t>
            </a:r>
            <a:r>
              <a:rPr lang="en-US"/>
              <a:t> </a:t>
            </a:r>
            <a:r>
              <a:rPr lang="en-US" err="1"/>
              <a:t>mporestem</a:t>
            </a:r>
            <a:r>
              <a:rPr lang="en-US"/>
              <a:t>. </a:t>
            </a:r>
            <a:r>
              <a:rPr lang="en-US" err="1"/>
              <a:t>Ero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reptasperio</a:t>
            </a:r>
            <a:r>
              <a:rPr lang="en-US"/>
              <a:t> tem </a:t>
            </a:r>
            <a:r>
              <a:rPr lang="en-US" err="1"/>
              <a:t>eum</a:t>
            </a:r>
            <a:r>
              <a:rPr lang="en-US"/>
              <a:t> que </a:t>
            </a:r>
            <a:r>
              <a:rPr lang="en-US" err="1"/>
              <a:t>vellautem</a:t>
            </a:r>
            <a:r>
              <a:rPr lang="en-US"/>
              <a:t> </a:t>
            </a:r>
            <a:r>
              <a:rPr lang="en-US" err="1"/>
              <a:t>sequia</a:t>
            </a:r>
            <a:r>
              <a:rPr lang="en-US"/>
              <a:t> </a:t>
            </a:r>
            <a:r>
              <a:rPr lang="en-US" err="1"/>
              <a:t>doluptiist</a:t>
            </a:r>
            <a:r>
              <a:rPr lang="en-US"/>
              <a:t> </a:t>
            </a:r>
            <a:r>
              <a:rPr lang="en-US" err="1"/>
              <a:t>modipsum</a:t>
            </a:r>
            <a:r>
              <a:rPr lang="en-US"/>
              <a:t> </a:t>
            </a:r>
            <a:r>
              <a:rPr lang="en-US" err="1"/>
              <a:t>facia</a:t>
            </a:r>
            <a:r>
              <a:rPr lang="en-US"/>
              <a:t> </a:t>
            </a:r>
            <a:r>
              <a:rPr lang="en-US" err="1"/>
              <a:t>quiate</a:t>
            </a:r>
            <a:r>
              <a:rPr lang="en-US"/>
              <a:t> pro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asperiasimus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ducipsunt</a:t>
            </a:r>
            <a:r>
              <a:rPr lang="en-US"/>
              <a:t> </a:t>
            </a:r>
            <a:r>
              <a:rPr lang="en-US" err="1"/>
              <a:t>isqui</a:t>
            </a:r>
            <a:r>
              <a:rPr lang="en-US"/>
              <a:t> </a:t>
            </a:r>
            <a:r>
              <a:rPr lang="en-US" err="1"/>
              <a:t>aliciisquiat</a:t>
            </a:r>
            <a:r>
              <a:rPr lang="en-US"/>
              <a:t> </a:t>
            </a:r>
            <a:r>
              <a:rPr lang="en-US" err="1"/>
              <a:t>debisci</a:t>
            </a:r>
            <a:r>
              <a:rPr lang="en-US"/>
              <a:t> </a:t>
            </a:r>
            <a:r>
              <a:rPr lang="en-US" err="1"/>
              <a:t>entur</a:t>
            </a:r>
            <a:r>
              <a:rPr lang="en-US"/>
              <a:t>. Qui </a:t>
            </a:r>
            <a:r>
              <a:rPr lang="en-US" err="1"/>
              <a:t>berum</a:t>
            </a:r>
            <a:r>
              <a:rPr lang="en-US"/>
              <a:t> </a:t>
            </a:r>
            <a:r>
              <a:rPr lang="en-US" err="1"/>
              <a:t>eicatinullam</a:t>
            </a:r>
            <a:r>
              <a:rPr lang="en-US"/>
              <a:t> qui </a:t>
            </a:r>
            <a:r>
              <a:rPr lang="en-US" err="1"/>
              <a:t>sitaquid</a:t>
            </a:r>
            <a:r>
              <a:rPr lang="en-US"/>
              <a:t>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inis</a:t>
            </a:r>
            <a:r>
              <a:rPr lang="en-US"/>
              <a:t> </a:t>
            </a:r>
            <a:r>
              <a:rPr lang="en-US" err="1"/>
              <a:t>esene</a:t>
            </a:r>
            <a:r>
              <a:rPr lang="en-US"/>
              <a:t> </a:t>
            </a:r>
            <a:r>
              <a:rPr lang="en-US" err="1"/>
              <a:t>volent</a:t>
            </a:r>
            <a:r>
              <a:rPr lang="en-US"/>
              <a:t> </a:t>
            </a:r>
            <a:r>
              <a:rPr lang="en-US" err="1"/>
              <a:t>minissus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qui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vit</a:t>
            </a:r>
            <a:r>
              <a:rPr lang="en-US"/>
              <a:t> lam re </a:t>
            </a:r>
            <a:r>
              <a:rPr lang="en-US" err="1"/>
              <a:t>etur</a:t>
            </a:r>
            <a:r>
              <a:rPr lang="en-US"/>
              <a:t>, </a:t>
            </a:r>
            <a:r>
              <a:rPr lang="en-US" err="1"/>
              <a:t>sume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</a:t>
            </a:r>
            <a:r>
              <a:rPr lang="en-US" err="1"/>
              <a:t>alicid</a:t>
            </a:r>
            <a:r>
              <a:rPr lang="en-US"/>
              <a:t> most, </a:t>
            </a:r>
            <a:r>
              <a:rPr lang="en-US" err="1"/>
              <a:t>idiae</a:t>
            </a:r>
            <a:r>
              <a:rPr lang="en-US"/>
              <a:t> </a:t>
            </a:r>
            <a:r>
              <a:rPr lang="en-US" err="1"/>
              <a:t>erest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ium</a:t>
            </a:r>
            <a:r>
              <a:rPr lang="en-US"/>
              <a:t> </a:t>
            </a:r>
            <a:r>
              <a:rPr lang="en-US" err="1"/>
              <a:t>apitaer</a:t>
            </a:r>
            <a:r>
              <a:rPr lang="en-US"/>
              <a:t> </a:t>
            </a:r>
            <a:r>
              <a:rPr lang="en-US" err="1"/>
              <a:t>iorrum</a:t>
            </a:r>
            <a:r>
              <a:rPr lang="en-US"/>
              <a:t> </a:t>
            </a:r>
            <a:r>
              <a:rPr lang="en-US" err="1"/>
              <a:t>susciis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iscius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ipitassus</a:t>
            </a:r>
            <a:r>
              <a:rPr lang="en-US"/>
              <a:t> </a:t>
            </a:r>
            <a:r>
              <a:rPr lang="en-US" err="1"/>
              <a:t>duciis</a:t>
            </a:r>
            <a:r>
              <a:rPr lang="en-US"/>
              <a:t> </a:t>
            </a:r>
            <a:r>
              <a:rPr lang="en-US" err="1"/>
              <a:t>accusapitati</a:t>
            </a:r>
            <a:r>
              <a:rPr lang="en-US"/>
              <a:t> </a:t>
            </a:r>
            <a:r>
              <a:rPr lang="en-US" err="1"/>
              <a:t>offictur</a:t>
            </a:r>
            <a:r>
              <a:rPr lang="en-US"/>
              <a:t>. Qui re,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imperna</a:t>
            </a:r>
            <a:r>
              <a:rPr lang="en-US"/>
              <a:t>. </a:t>
            </a:r>
            <a:r>
              <a:rPr lang="en-US" err="1"/>
              <a:t>Officiae</a:t>
            </a:r>
            <a:r>
              <a:rPr lang="en-US"/>
              <a:t> con </a:t>
            </a:r>
            <a:r>
              <a:rPr lang="en-US" err="1"/>
              <a:t>cus</a:t>
            </a:r>
            <a:r>
              <a:rPr lang="en-US"/>
              <a:t> sit, </a:t>
            </a:r>
            <a:r>
              <a:rPr lang="en-US" err="1"/>
              <a:t>odignatur</a:t>
            </a:r>
            <a:r>
              <a:rPr lang="en-US"/>
              <a:t>, que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dolupit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doluptaerum</a:t>
            </a:r>
            <a:r>
              <a:rPr lang="en-US"/>
              <a:t> </a:t>
            </a:r>
            <a:r>
              <a:rPr lang="en-US" err="1"/>
              <a:t>quatio</a:t>
            </a:r>
            <a:r>
              <a:rPr lang="en-US"/>
              <a:t> </a:t>
            </a:r>
            <a:r>
              <a:rPr lang="en-US" err="1"/>
              <a:t>omniendi</a:t>
            </a:r>
            <a:r>
              <a:rPr lang="en-US"/>
              <a:t> con </a:t>
            </a:r>
            <a:r>
              <a:rPr lang="en-US" err="1"/>
              <a:t>periberum</a:t>
            </a:r>
            <a:r>
              <a:rPr lang="en-US"/>
              <a:t> </a:t>
            </a:r>
            <a:r>
              <a:rPr lang="en-US" err="1"/>
              <a:t>audam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071016"/>
            <a:ext cx="396000" cy="3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7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0A686-C2DA-44B2-AF96-AB3E739DA7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6775" y="3019425"/>
            <a:ext cx="6010275" cy="66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4C273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4C2736"/>
                </a:solidFill>
              </a:defRPr>
            </a:lvl2pPr>
            <a:lvl3pPr>
              <a:defRPr sz="1300">
                <a:solidFill>
                  <a:srgbClr val="4C2736"/>
                </a:solidFill>
              </a:defRPr>
            </a:lvl3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(03) 9800 7900</a:t>
            </a:r>
          </a:p>
          <a:p>
            <a:pPr lvl="2"/>
            <a:r>
              <a:rPr lang="en-US"/>
              <a:t>firstname.lastname@vmch.com.au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3258E-7050-42AC-BA66-09FF645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63D39-82F8-4C49-96B2-CD3F7228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9E348-4327-4280-9103-6FE8BBF5F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38" y="5807726"/>
            <a:ext cx="1294449" cy="396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65486" y="1513528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dirty="0">
                <a:solidFill>
                  <a:srgbClr val="EB3300"/>
                </a:solidFill>
              </a:rPr>
              <a:t>Thank you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10A686-C2DA-44B2-AF96-AB3E739DA77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76300" y="3686175"/>
            <a:ext cx="6010275" cy="66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4C273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4C2736"/>
                </a:solidFill>
              </a:defRPr>
            </a:lvl2pPr>
            <a:lvl3pPr>
              <a:defRPr sz="1300">
                <a:solidFill>
                  <a:srgbClr val="4C2736"/>
                </a:solidFill>
              </a:defRPr>
            </a:lvl3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(03) 9800 7900</a:t>
            </a:r>
          </a:p>
          <a:p>
            <a:pPr lvl="2"/>
            <a:r>
              <a:rPr lang="en-US"/>
              <a:t>firstname.lastname@vmch.com.au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10A686-C2DA-44B2-AF96-AB3E739DA77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95274" y="5529806"/>
            <a:ext cx="5248275" cy="666000"/>
          </a:xfrm>
        </p:spPr>
        <p:txBody>
          <a:bodyPr anchor="b" anchorCtr="0"/>
          <a:lstStyle>
            <a:lvl1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" b="0" baseline="0">
                <a:solidFill>
                  <a:srgbClr val="4C273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4C2736"/>
                </a:solidFill>
              </a:defRPr>
            </a:lvl2pPr>
            <a:lvl3pPr>
              <a:defRPr sz="1300">
                <a:solidFill>
                  <a:srgbClr val="4C2736"/>
                </a:solidFill>
              </a:defRPr>
            </a:lvl3pPr>
          </a:lstStyle>
          <a:p>
            <a:pPr lvl="0"/>
            <a:r>
              <a:rPr lang="en-US"/>
              <a:t>Disclaimer: </a:t>
            </a:r>
            <a:r>
              <a:rPr lang="en-US" err="1"/>
              <a:t>Mnis</a:t>
            </a:r>
            <a:r>
              <a:rPr lang="en-US"/>
              <a:t>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entia</a:t>
            </a:r>
            <a:r>
              <a:rPr lang="en-US"/>
              <a:t> </a:t>
            </a:r>
            <a:r>
              <a:rPr lang="en-US" err="1"/>
              <a:t>quisque</a:t>
            </a:r>
            <a:r>
              <a:rPr lang="en-US"/>
              <a:t> con </a:t>
            </a:r>
            <a:r>
              <a:rPr lang="en-US" err="1"/>
              <a:t>experum</a:t>
            </a:r>
            <a:r>
              <a:rPr lang="en-US"/>
              <a:t> </a:t>
            </a:r>
            <a:r>
              <a:rPr lang="en-US" err="1"/>
              <a:t>quaerrum</a:t>
            </a:r>
            <a:r>
              <a:rPr lang="en-US"/>
              <a:t> rem </a:t>
            </a:r>
            <a:r>
              <a:rPr lang="en-US" err="1"/>
              <a:t>illupta</a:t>
            </a:r>
            <a:r>
              <a:rPr lang="en-US"/>
              <a:t> </a:t>
            </a:r>
            <a:r>
              <a:rPr lang="en-US" err="1"/>
              <a:t>turepre</a:t>
            </a:r>
            <a:r>
              <a:rPr lang="en-US"/>
              <a:t> </a:t>
            </a:r>
            <a:r>
              <a:rPr lang="en-US" err="1"/>
              <a:t>mporestem</a:t>
            </a:r>
            <a:r>
              <a:rPr lang="en-US"/>
              <a:t>. </a:t>
            </a:r>
            <a:r>
              <a:rPr lang="en-US" err="1"/>
              <a:t>Ero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reptasperio</a:t>
            </a:r>
            <a:r>
              <a:rPr lang="en-US"/>
              <a:t> tem </a:t>
            </a:r>
            <a:r>
              <a:rPr lang="en-US" err="1"/>
              <a:t>eum</a:t>
            </a:r>
            <a:r>
              <a:rPr lang="en-US"/>
              <a:t> que </a:t>
            </a:r>
            <a:r>
              <a:rPr lang="en-US" err="1"/>
              <a:t>vellautem</a:t>
            </a:r>
            <a:r>
              <a:rPr lang="en-US"/>
              <a:t> </a:t>
            </a:r>
            <a:r>
              <a:rPr lang="en-US" err="1"/>
              <a:t>sequia</a:t>
            </a:r>
            <a:r>
              <a:rPr lang="en-US"/>
              <a:t> </a:t>
            </a:r>
            <a:r>
              <a:rPr lang="en-US" err="1"/>
              <a:t>doluptiist</a:t>
            </a:r>
            <a:r>
              <a:rPr lang="en-US"/>
              <a:t> </a:t>
            </a:r>
            <a:r>
              <a:rPr lang="en-US" err="1"/>
              <a:t>modipsum</a:t>
            </a:r>
            <a:r>
              <a:rPr lang="en-US"/>
              <a:t> </a:t>
            </a:r>
            <a:r>
              <a:rPr lang="en-US" err="1"/>
              <a:t>facia</a:t>
            </a:r>
            <a:r>
              <a:rPr lang="en-US"/>
              <a:t> </a:t>
            </a:r>
            <a:r>
              <a:rPr lang="en-US" err="1"/>
              <a:t>quiate</a:t>
            </a:r>
            <a:r>
              <a:rPr lang="en-US"/>
              <a:t> pro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asperiasimus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ducipsunt</a:t>
            </a:r>
            <a:r>
              <a:rPr lang="en-US"/>
              <a:t> </a:t>
            </a:r>
            <a:r>
              <a:rPr lang="en-US" err="1"/>
              <a:t>isqui</a:t>
            </a:r>
            <a:r>
              <a:rPr lang="en-US"/>
              <a:t> </a:t>
            </a:r>
            <a:r>
              <a:rPr lang="en-US" err="1"/>
              <a:t>aliciisquiat</a:t>
            </a:r>
            <a:r>
              <a:rPr lang="en-US"/>
              <a:t> </a:t>
            </a:r>
            <a:r>
              <a:rPr lang="en-US" err="1"/>
              <a:t>debisci</a:t>
            </a:r>
            <a:r>
              <a:rPr lang="en-US"/>
              <a:t> </a:t>
            </a:r>
            <a:r>
              <a:rPr lang="en-US" err="1"/>
              <a:t>entur</a:t>
            </a:r>
            <a:r>
              <a:rPr lang="en-US"/>
              <a:t>. Qui </a:t>
            </a:r>
            <a:r>
              <a:rPr lang="en-US" err="1"/>
              <a:t>berum</a:t>
            </a:r>
            <a:r>
              <a:rPr lang="en-US"/>
              <a:t> </a:t>
            </a:r>
            <a:r>
              <a:rPr lang="en-US" err="1"/>
              <a:t>eicatinullam</a:t>
            </a:r>
            <a:r>
              <a:rPr lang="en-US"/>
              <a:t> qui </a:t>
            </a:r>
            <a:r>
              <a:rPr lang="en-US" err="1"/>
              <a:t>sitaquid</a:t>
            </a:r>
            <a:r>
              <a:rPr lang="en-US"/>
              <a:t>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inis</a:t>
            </a:r>
            <a:r>
              <a:rPr lang="en-US"/>
              <a:t> </a:t>
            </a:r>
            <a:r>
              <a:rPr lang="en-US" err="1"/>
              <a:t>esene</a:t>
            </a:r>
            <a:r>
              <a:rPr lang="en-US"/>
              <a:t> </a:t>
            </a:r>
            <a:r>
              <a:rPr lang="en-US" err="1"/>
              <a:t>volent</a:t>
            </a:r>
            <a:r>
              <a:rPr lang="en-US"/>
              <a:t> </a:t>
            </a:r>
            <a:r>
              <a:rPr lang="en-US" err="1"/>
              <a:t>minissus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qui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vit</a:t>
            </a:r>
            <a:r>
              <a:rPr lang="en-US"/>
              <a:t> lam re </a:t>
            </a:r>
            <a:r>
              <a:rPr lang="en-US" err="1"/>
              <a:t>etur</a:t>
            </a:r>
            <a:r>
              <a:rPr lang="en-US"/>
              <a:t>, </a:t>
            </a:r>
            <a:r>
              <a:rPr lang="en-US" err="1"/>
              <a:t>sume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</a:t>
            </a:r>
            <a:r>
              <a:rPr lang="en-US" err="1"/>
              <a:t>alicid</a:t>
            </a:r>
            <a:r>
              <a:rPr lang="en-US"/>
              <a:t> most, </a:t>
            </a:r>
            <a:r>
              <a:rPr lang="en-US" err="1"/>
              <a:t>idiae</a:t>
            </a:r>
            <a:r>
              <a:rPr lang="en-US"/>
              <a:t> </a:t>
            </a:r>
            <a:r>
              <a:rPr lang="en-US" err="1"/>
              <a:t>erest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ium</a:t>
            </a:r>
            <a:r>
              <a:rPr lang="en-US"/>
              <a:t> </a:t>
            </a:r>
            <a:r>
              <a:rPr lang="en-US" err="1"/>
              <a:t>apitaer</a:t>
            </a:r>
            <a:r>
              <a:rPr lang="en-US"/>
              <a:t> </a:t>
            </a:r>
            <a:r>
              <a:rPr lang="en-US" err="1"/>
              <a:t>iorrum</a:t>
            </a:r>
            <a:r>
              <a:rPr lang="en-US"/>
              <a:t> </a:t>
            </a:r>
            <a:r>
              <a:rPr lang="en-US" err="1"/>
              <a:t>susciis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iscius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ipitassus</a:t>
            </a:r>
            <a:r>
              <a:rPr lang="en-US"/>
              <a:t> </a:t>
            </a:r>
            <a:r>
              <a:rPr lang="en-US" err="1"/>
              <a:t>duciis</a:t>
            </a:r>
            <a:r>
              <a:rPr lang="en-US"/>
              <a:t> </a:t>
            </a:r>
            <a:r>
              <a:rPr lang="en-US" err="1"/>
              <a:t>accusapitati</a:t>
            </a:r>
            <a:r>
              <a:rPr lang="en-US"/>
              <a:t> </a:t>
            </a:r>
            <a:r>
              <a:rPr lang="en-US" err="1"/>
              <a:t>offictur</a:t>
            </a:r>
            <a:r>
              <a:rPr lang="en-US"/>
              <a:t>. Qui re,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imperna</a:t>
            </a:r>
            <a:r>
              <a:rPr lang="en-US"/>
              <a:t>. </a:t>
            </a:r>
            <a:r>
              <a:rPr lang="en-US" err="1"/>
              <a:t>Officiae</a:t>
            </a:r>
            <a:r>
              <a:rPr lang="en-US"/>
              <a:t> con </a:t>
            </a:r>
            <a:r>
              <a:rPr lang="en-US" err="1"/>
              <a:t>cus</a:t>
            </a:r>
            <a:r>
              <a:rPr lang="en-US"/>
              <a:t> sit, </a:t>
            </a:r>
            <a:r>
              <a:rPr lang="en-US" err="1"/>
              <a:t>odignatur</a:t>
            </a:r>
            <a:r>
              <a:rPr lang="en-US"/>
              <a:t>, que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dolupit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doluptaerum</a:t>
            </a:r>
            <a:r>
              <a:rPr lang="en-US"/>
              <a:t> </a:t>
            </a:r>
            <a:r>
              <a:rPr lang="en-US" err="1"/>
              <a:t>quatio</a:t>
            </a:r>
            <a:r>
              <a:rPr lang="en-US"/>
              <a:t> </a:t>
            </a:r>
            <a:r>
              <a:rPr lang="en-US" err="1"/>
              <a:t>omniendi</a:t>
            </a:r>
            <a:r>
              <a:rPr lang="en-US"/>
              <a:t> con </a:t>
            </a:r>
            <a:r>
              <a:rPr lang="en-US" err="1"/>
              <a:t>periberum</a:t>
            </a:r>
            <a:r>
              <a:rPr lang="en-US"/>
              <a:t> </a:t>
            </a:r>
            <a:r>
              <a:rPr lang="en-US" err="1"/>
              <a:t>audam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071016"/>
            <a:ext cx="396000" cy="357984"/>
          </a:xfrm>
          <a:prstGeom prst="rect">
            <a:avLst/>
          </a:prstGeom>
        </p:spPr>
      </p:pic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DEAC9CA3-68B6-4135-9CBA-936F21BE87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75076" y="0"/>
            <a:ext cx="4217409" cy="6865200"/>
          </a:xfrm>
          <a:custGeom>
            <a:avLst/>
            <a:gdLst>
              <a:gd name="connsiteX0" fmla="*/ 0 w 4195762"/>
              <a:gd name="connsiteY0" fmla="*/ 0 h 6858000"/>
              <a:gd name="connsiteX1" fmla="*/ 4195762 w 4195762"/>
              <a:gd name="connsiteY1" fmla="*/ 0 h 6858000"/>
              <a:gd name="connsiteX2" fmla="*/ 4195762 w 4195762"/>
              <a:gd name="connsiteY2" fmla="*/ 6858000 h 6858000"/>
              <a:gd name="connsiteX3" fmla="*/ 0 w 4195762"/>
              <a:gd name="connsiteY3" fmla="*/ 6858000 h 6858000"/>
              <a:gd name="connsiteX4" fmla="*/ 0 w 4195762"/>
              <a:gd name="connsiteY4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0 w 4198557"/>
              <a:gd name="connsiteY4" fmla="*/ 1734532 h 6858000"/>
              <a:gd name="connsiteX5" fmla="*/ 2795 w 4198557"/>
              <a:gd name="connsiteY5" fmla="*/ 0 h 6858000"/>
              <a:gd name="connsiteX0" fmla="*/ 311625 w 4507387"/>
              <a:gd name="connsiteY0" fmla="*/ 0 h 6858000"/>
              <a:gd name="connsiteX1" fmla="*/ 4507387 w 4507387"/>
              <a:gd name="connsiteY1" fmla="*/ 0 h 6858000"/>
              <a:gd name="connsiteX2" fmla="*/ 4507387 w 4507387"/>
              <a:gd name="connsiteY2" fmla="*/ 6858000 h 6858000"/>
              <a:gd name="connsiteX3" fmla="*/ 311625 w 4507387"/>
              <a:gd name="connsiteY3" fmla="*/ 6858000 h 6858000"/>
              <a:gd name="connsiteX4" fmla="*/ 308833 w 4507387"/>
              <a:gd name="connsiteY4" fmla="*/ 2611225 h 6858000"/>
              <a:gd name="connsiteX5" fmla="*/ 308830 w 4507387"/>
              <a:gd name="connsiteY5" fmla="*/ 1734532 h 6858000"/>
              <a:gd name="connsiteX6" fmla="*/ 311625 w 4507387"/>
              <a:gd name="connsiteY6" fmla="*/ 0 h 6858000"/>
              <a:gd name="connsiteX0" fmla="*/ 3143 w 4198905"/>
              <a:gd name="connsiteY0" fmla="*/ 0 h 6858000"/>
              <a:gd name="connsiteX1" fmla="*/ 4198905 w 4198905"/>
              <a:gd name="connsiteY1" fmla="*/ 0 h 6858000"/>
              <a:gd name="connsiteX2" fmla="*/ 4198905 w 4198905"/>
              <a:gd name="connsiteY2" fmla="*/ 6858000 h 6858000"/>
              <a:gd name="connsiteX3" fmla="*/ 3143 w 4198905"/>
              <a:gd name="connsiteY3" fmla="*/ 6858000 h 6858000"/>
              <a:gd name="connsiteX4" fmla="*/ 351 w 4198905"/>
              <a:gd name="connsiteY4" fmla="*/ 2611225 h 6858000"/>
              <a:gd name="connsiteX5" fmla="*/ 348 w 4198905"/>
              <a:gd name="connsiteY5" fmla="*/ 1734532 h 6858000"/>
              <a:gd name="connsiteX6" fmla="*/ 3143 w 4198905"/>
              <a:gd name="connsiteY6" fmla="*/ 0 h 6858000"/>
              <a:gd name="connsiteX0" fmla="*/ 2796 w 4198558"/>
              <a:gd name="connsiteY0" fmla="*/ 0 h 6858000"/>
              <a:gd name="connsiteX1" fmla="*/ 4198558 w 4198558"/>
              <a:gd name="connsiteY1" fmla="*/ 0 h 6858000"/>
              <a:gd name="connsiteX2" fmla="*/ 4198558 w 4198558"/>
              <a:gd name="connsiteY2" fmla="*/ 6858000 h 6858000"/>
              <a:gd name="connsiteX3" fmla="*/ 2796 w 4198558"/>
              <a:gd name="connsiteY3" fmla="*/ 6858000 h 6858000"/>
              <a:gd name="connsiteX4" fmla="*/ 980391 w 4198558"/>
              <a:gd name="connsiteY4" fmla="*/ 2243579 h 6858000"/>
              <a:gd name="connsiteX5" fmla="*/ 1 w 4198558"/>
              <a:gd name="connsiteY5" fmla="*/ 1734532 h 6858000"/>
              <a:gd name="connsiteX6" fmla="*/ 2796 w 4198558"/>
              <a:gd name="connsiteY6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980390 w 4198557"/>
              <a:gd name="connsiteY4" fmla="*/ 2243579 h 6858000"/>
              <a:gd name="connsiteX5" fmla="*/ 0 w 4198557"/>
              <a:gd name="connsiteY5" fmla="*/ 1734532 h 6858000"/>
              <a:gd name="connsiteX6" fmla="*/ 2795 w 4198557"/>
              <a:gd name="connsiteY6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980390 w 4198557"/>
              <a:gd name="connsiteY4" fmla="*/ 2243579 h 6858000"/>
              <a:gd name="connsiteX5" fmla="*/ 0 w 4198557"/>
              <a:gd name="connsiteY5" fmla="*/ 1734532 h 6858000"/>
              <a:gd name="connsiteX6" fmla="*/ 2795 w 4198557"/>
              <a:gd name="connsiteY6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1272621 w 4198557"/>
              <a:gd name="connsiteY4" fmla="*/ 1715678 h 6858000"/>
              <a:gd name="connsiteX5" fmla="*/ 0 w 4198557"/>
              <a:gd name="connsiteY5" fmla="*/ 1734532 h 6858000"/>
              <a:gd name="connsiteX6" fmla="*/ 2795 w 4198557"/>
              <a:gd name="connsiteY6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1272621 w 4198557"/>
              <a:gd name="connsiteY4" fmla="*/ 1725105 h 6858000"/>
              <a:gd name="connsiteX5" fmla="*/ 0 w 4198557"/>
              <a:gd name="connsiteY5" fmla="*/ 1734532 h 6858000"/>
              <a:gd name="connsiteX6" fmla="*/ 2795 w 4198557"/>
              <a:gd name="connsiteY6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707012 w 4198557"/>
              <a:gd name="connsiteY4" fmla="*/ 3930977 h 6858000"/>
              <a:gd name="connsiteX5" fmla="*/ 1272621 w 4198557"/>
              <a:gd name="connsiteY5" fmla="*/ 1725105 h 6858000"/>
              <a:gd name="connsiteX6" fmla="*/ 0 w 4198557"/>
              <a:gd name="connsiteY6" fmla="*/ 1734532 h 6858000"/>
              <a:gd name="connsiteX7" fmla="*/ 2795 w 4198557"/>
              <a:gd name="connsiteY7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1272621 w 4198557"/>
              <a:gd name="connsiteY4" fmla="*/ 5090473 h 6858000"/>
              <a:gd name="connsiteX5" fmla="*/ 1272621 w 4198557"/>
              <a:gd name="connsiteY5" fmla="*/ 1725105 h 6858000"/>
              <a:gd name="connsiteX6" fmla="*/ 0 w 4198557"/>
              <a:gd name="connsiteY6" fmla="*/ 1734532 h 6858000"/>
              <a:gd name="connsiteX7" fmla="*/ 2795 w 4198557"/>
              <a:gd name="connsiteY7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744719 w 4198557"/>
              <a:gd name="connsiteY4" fmla="*/ 5835192 h 6858000"/>
              <a:gd name="connsiteX5" fmla="*/ 1272621 w 4198557"/>
              <a:gd name="connsiteY5" fmla="*/ 5090473 h 6858000"/>
              <a:gd name="connsiteX6" fmla="*/ 1272621 w 4198557"/>
              <a:gd name="connsiteY6" fmla="*/ 1725105 h 6858000"/>
              <a:gd name="connsiteX7" fmla="*/ 0 w 4198557"/>
              <a:gd name="connsiteY7" fmla="*/ 1734532 h 6858000"/>
              <a:gd name="connsiteX8" fmla="*/ 2795 w 4198557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1647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090473 h 6858000"/>
              <a:gd name="connsiteX6" fmla="*/ 1291473 w 4217409"/>
              <a:gd name="connsiteY6" fmla="*/ 1725105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1647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91473 w 4217409"/>
              <a:gd name="connsiteY6" fmla="*/ 1725105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1647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91473 w 4217409"/>
              <a:gd name="connsiteY6" fmla="*/ 1725105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1647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72620 w 4217409"/>
              <a:gd name="connsiteY6" fmla="*/ 1734532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1647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91473 w 4217409"/>
              <a:gd name="connsiteY6" fmla="*/ 1734532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793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91473 w 4217409"/>
              <a:gd name="connsiteY6" fmla="*/ 1734532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12220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793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91473 w 4217409"/>
              <a:gd name="connsiteY6" fmla="*/ 1734532 h 6858000"/>
              <a:gd name="connsiteX7" fmla="*/ 18852 w 4217409"/>
              <a:gd name="connsiteY7" fmla="*/ 1734532 h 6858000"/>
              <a:gd name="connsiteX8" fmla="*/ 12220 w 421740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7409" h="6858000">
                <a:moveTo>
                  <a:pt x="12220" y="0"/>
                </a:moveTo>
                <a:lnTo>
                  <a:pt x="4217409" y="0"/>
                </a:lnTo>
                <a:lnTo>
                  <a:pt x="4217409" y="6858000"/>
                </a:lnTo>
                <a:lnTo>
                  <a:pt x="2793" y="6858000"/>
                </a:lnTo>
                <a:lnTo>
                  <a:pt x="0" y="5128181"/>
                </a:lnTo>
                <a:lnTo>
                  <a:pt x="1291473" y="5118753"/>
                </a:lnTo>
                <a:lnTo>
                  <a:pt x="1291473" y="1734532"/>
                </a:lnTo>
                <a:lnTo>
                  <a:pt x="18852" y="1734532"/>
                </a:lnTo>
                <a:cubicBezTo>
                  <a:pt x="19784" y="1156355"/>
                  <a:pt x="11288" y="578177"/>
                  <a:pt x="1222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169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2B9E-3FDF-48E5-A4D2-F0802C11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9C783-07D6-438C-A777-BD2B4DF4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FDA42-2A67-4B43-9FCE-26FFF587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85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19FDE7F-C8C7-4B1C-BDD4-B39C6F7F18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195296" cy="6867427"/>
          </a:xfrm>
          <a:custGeom>
            <a:avLst/>
            <a:gdLst>
              <a:gd name="connsiteX0" fmla="*/ 0 w 4186238"/>
              <a:gd name="connsiteY0" fmla="*/ 0 h 6858000"/>
              <a:gd name="connsiteX1" fmla="*/ 2093119 w 4186238"/>
              <a:gd name="connsiteY1" fmla="*/ 0 h 6858000"/>
              <a:gd name="connsiteX2" fmla="*/ 4186238 w 4186238"/>
              <a:gd name="connsiteY2" fmla="*/ 3429000 h 6858000"/>
              <a:gd name="connsiteX3" fmla="*/ 2093119 w 4186238"/>
              <a:gd name="connsiteY3" fmla="*/ 6858000 h 6858000"/>
              <a:gd name="connsiteX4" fmla="*/ 0 w 4186238"/>
              <a:gd name="connsiteY4" fmla="*/ 6858000 h 6858000"/>
              <a:gd name="connsiteX5" fmla="*/ 0 w 4186238"/>
              <a:gd name="connsiteY5" fmla="*/ 0 h 6858000"/>
              <a:gd name="connsiteX0" fmla="*/ 0 w 4186238"/>
              <a:gd name="connsiteY0" fmla="*/ 0 h 6858000"/>
              <a:gd name="connsiteX1" fmla="*/ 2093119 w 4186238"/>
              <a:gd name="connsiteY1" fmla="*/ 0 h 6858000"/>
              <a:gd name="connsiteX2" fmla="*/ 3054285 w 4186238"/>
              <a:gd name="connsiteY2" fmla="*/ 1574276 h 6858000"/>
              <a:gd name="connsiteX3" fmla="*/ 4186238 w 4186238"/>
              <a:gd name="connsiteY3" fmla="*/ 3429000 h 6858000"/>
              <a:gd name="connsiteX4" fmla="*/ 2093119 w 4186238"/>
              <a:gd name="connsiteY4" fmla="*/ 6858000 h 6858000"/>
              <a:gd name="connsiteX5" fmla="*/ 0 w 4186238"/>
              <a:gd name="connsiteY5" fmla="*/ 6858000 h 6858000"/>
              <a:gd name="connsiteX6" fmla="*/ 0 w 4186238"/>
              <a:gd name="connsiteY6" fmla="*/ 0 h 6858000"/>
              <a:gd name="connsiteX0" fmla="*/ 0 w 4204723"/>
              <a:gd name="connsiteY0" fmla="*/ 0 h 6858000"/>
              <a:gd name="connsiteX1" fmla="*/ 4204723 w 4204723"/>
              <a:gd name="connsiteY1" fmla="*/ 0 h 6858000"/>
              <a:gd name="connsiteX2" fmla="*/ 3054285 w 4204723"/>
              <a:gd name="connsiteY2" fmla="*/ 1574276 h 6858000"/>
              <a:gd name="connsiteX3" fmla="*/ 4186238 w 4204723"/>
              <a:gd name="connsiteY3" fmla="*/ 3429000 h 6858000"/>
              <a:gd name="connsiteX4" fmla="*/ 2093119 w 4204723"/>
              <a:gd name="connsiteY4" fmla="*/ 6858000 h 6858000"/>
              <a:gd name="connsiteX5" fmla="*/ 0 w 4204723"/>
              <a:gd name="connsiteY5" fmla="*/ 6858000 h 6858000"/>
              <a:gd name="connsiteX6" fmla="*/ 0 w 4204723"/>
              <a:gd name="connsiteY6" fmla="*/ 0 h 6858000"/>
              <a:gd name="connsiteX0" fmla="*/ 0 w 4204723"/>
              <a:gd name="connsiteY0" fmla="*/ 0 h 6858000"/>
              <a:gd name="connsiteX1" fmla="*/ 4204723 w 4204723"/>
              <a:gd name="connsiteY1" fmla="*/ 0 h 6858000"/>
              <a:gd name="connsiteX2" fmla="*/ 4185502 w 4204723"/>
              <a:gd name="connsiteY2" fmla="*/ 1753385 h 6858000"/>
              <a:gd name="connsiteX3" fmla="*/ 4186238 w 4204723"/>
              <a:gd name="connsiteY3" fmla="*/ 3429000 h 6858000"/>
              <a:gd name="connsiteX4" fmla="*/ 2093119 w 4204723"/>
              <a:gd name="connsiteY4" fmla="*/ 6858000 h 6858000"/>
              <a:gd name="connsiteX5" fmla="*/ 0 w 4204723"/>
              <a:gd name="connsiteY5" fmla="*/ 6858000 h 6858000"/>
              <a:gd name="connsiteX6" fmla="*/ 0 w 4204723"/>
              <a:gd name="connsiteY6" fmla="*/ 0 h 6858000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185502 w 4204723"/>
              <a:gd name="connsiteY2" fmla="*/ 1753385 h 6867427"/>
              <a:gd name="connsiteX3" fmla="*/ 4186238 w 4204723"/>
              <a:gd name="connsiteY3" fmla="*/ 3429000 h 6867427"/>
              <a:gd name="connsiteX4" fmla="*/ 4185869 w 4204723"/>
              <a:gd name="connsiteY4" fmla="*/ 6867427 h 6867427"/>
              <a:gd name="connsiteX5" fmla="*/ 0 w 4204723"/>
              <a:gd name="connsiteY5" fmla="*/ 6858000 h 6867427"/>
              <a:gd name="connsiteX6" fmla="*/ 0 w 4204723"/>
              <a:gd name="connsiteY6" fmla="*/ 0 h 6867427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185502 w 4204723"/>
              <a:gd name="connsiteY2" fmla="*/ 1753385 h 6867427"/>
              <a:gd name="connsiteX3" fmla="*/ 4186238 w 4204723"/>
              <a:gd name="connsiteY3" fmla="*/ 3429000 h 6867427"/>
              <a:gd name="connsiteX4" fmla="*/ 4185501 w 4204723"/>
              <a:gd name="connsiteY4" fmla="*/ 5128181 h 6867427"/>
              <a:gd name="connsiteX5" fmla="*/ 4185869 w 4204723"/>
              <a:gd name="connsiteY5" fmla="*/ 6867427 h 6867427"/>
              <a:gd name="connsiteX6" fmla="*/ 0 w 4204723"/>
              <a:gd name="connsiteY6" fmla="*/ 6858000 h 6867427"/>
              <a:gd name="connsiteX7" fmla="*/ 0 w 4204723"/>
              <a:gd name="connsiteY7" fmla="*/ 0 h 6867427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185502 w 4204723"/>
              <a:gd name="connsiteY2" fmla="*/ 1753385 h 6867427"/>
              <a:gd name="connsiteX3" fmla="*/ 4185501 w 4204723"/>
              <a:gd name="connsiteY3" fmla="*/ 5128181 h 6867427"/>
              <a:gd name="connsiteX4" fmla="*/ 4185869 w 4204723"/>
              <a:gd name="connsiteY4" fmla="*/ 6867427 h 6867427"/>
              <a:gd name="connsiteX5" fmla="*/ 0 w 4204723"/>
              <a:gd name="connsiteY5" fmla="*/ 6858000 h 6867427"/>
              <a:gd name="connsiteX6" fmla="*/ 0 w 4204723"/>
              <a:gd name="connsiteY6" fmla="*/ 0 h 6867427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185502 w 4204723"/>
              <a:gd name="connsiteY2" fmla="*/ 1753385 h 6867427"/>
              <a:gd name="connsiteX3" fmla="*/ 4185501 w 4204723"/>
              <a:gd name="connsiteY3" fmla="*/ 5128181 h 6867427"/>
              <a:gd name="connsiteX4" fmla="*/ 4185869 w 4204723"/>
              <a:gd name="connsiteY4" fmla="*/ 6867427 h 6867427"/>
              <a:gd name="connsiteX5" fmla="*/ 0 w 4204723"/>
              <a:gd name="connsiteY5" fmla="*/ 6858000 h 6867427"/>
              <a:gd name="connsiteX6" fmla="*/ 0 w 4204723"/>
              <a:gd name="connsiteY6" fmla="*/ 0 h 6867427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185502 w 4204723"/>
              <a:gd name="connsiteY2" fmla="*/ 1753385 h 6867427"/>
              <a:gd name="connsiteX3" fmla="*/ 4176074 w 4204723"/>
              <a:gd name="connsiteY3" fmla="*/ 2630078 h 6867427"/>
              <a:gd name="connsiteX4" fmla="*/ 4185501 w 4204723"/>
              <a:gd name="connsiteY4" fmla="*/ 5128181 h 6867427"/>
              <a:gd name="connsiteX5" fmla="*/ 4185869 w 4204723"/>
              <a:gd name="connsiteY5" fmla="*/ 6867427 h 6867427"/>
              <a:gd name="connsiteX6" fmla="*/ 0 w 4204723"/>
              <a:gd name="connsiteY6" fmla="*/ 6858000 h 6867427"/>
              <a:gd name="connsiteX7" fmla="*/ 0 w 4204723"/>
              <a:gd name="connsiteY7" fmla="*/ 0 h 6867427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185502 w 4204723"/>
              <a:gd name="connsiteY2" fmla="*/ 1753385 h 6867427"/>
              <a:gd name="connsiteX3" fmla="*/ 2903455 w 4204723"/>
              <a:gd name="connsiteY3" fmla="*/ 1743959 h 6867427"/>
              <a:gd name="connsiteX4" fmla="*/ 4185501 w 4204723"/>
              <a:gd name="connsiteY4" fmla="*/ 5128181 h 6867427"/>
              <a:gd name="connsiteX5" fmla="*/ 4185869 w 4204723"/>
              <a:gd name="connsiteY5" fmla="*/ 6867427 h 6867427"/>
              <a:gd name="connsiteX6" fmla="*/ 0 w 4204723"/>
              <a:gd name="connsiteY6" fmla="*/ 6858000 h 6867427"/>
              <a:gd name="connsiteX7" fmla="*/ 0 w 4204723"/>
              <a:gd name="connsiteY7" fmla="*/ 0 h 6867427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185502 w 4204723"/>
              <a:gd name="connsiteY2" fmla="*/ 1753385 h 6867427"/>
              <a:gd name="connsiteX3" fmla="*/ 2903455 w 4204723"/>
              <a:gd name="connsiteY3" fmla="*/ 1743959 h 6867427"/>
              <a:gd name="connsiteX4" fmla="*/ 4185501 w 4204723"/>
              <a:gd name="connsiteY4" fmla="*/ 5128181 h 6867427"/>
              <a:gd name="connsiteX5" fmla="*/ 4185869 w 4204723"/>
              <a:gd name="connsiteY5" fmla="*/ 6867427 h 6867427"/>
              <a:gd name="connsiteX6" fmla="*/ 0 w 4204723"/>
              <a:gd name="connsiteY6" fmla="*/ 6858000 h 6867427"/>
              <a:gd name="connsiteX7" fmla="*/ 0 w 4204723"/>
              <a:gd name="connsiteY7" fmla="*/ 0 h 6867427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185502 w 4204723"/>
              <a:gd name="connsiteY2" fmla="*/ 1753385 h 6867427"/>
              <a:gd name="connsiteX3" fmla="*/ 2903455 w 4204723"/>
              <a:gd name="connsiteY3" fmla="*/ 1743959 h 6867427"/>
              <a:gd name="connsiteX4" fmla="*/ 4185501 w 4204723"/>
              <a:gd name="connsiteY4" fmla="*/ 5128181 h 6867427"/>
              <a:gd name="connsiteX5" fmla="*/ 4185869 w 4204723"/>
              <a:gd name="connsiteY5" fmla="*/ 6867427 h 6867427"/>
              <a:gd name="connsiteX6" fmla="*/ 0 w 4204723"/>
              <a:gd name="connsiteY6" fmla="*/ 6858000 h 6867427"/>
              <a:gd name="connsiteX7" fmla="*/ 0 w 4204723"/>
              <a:gd name="connsiteY7" fmla="*/ 0 h 6867427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185502 w 4204723"/>
              <a:gd name="connsiteY2" fmla="*/ 1753385 h 6867427"/>
              <a:gd name="connsiteX3" fmla="*/ 2903455 w 4204723"/>
              <a:gd name="connsiteY3" fmla="*/ 1743959 h 6867427"/>
              <a:gd name="connsiteX4" fmla="*/ 3638746 w 4204723"/>
              <a:gd name="connsiteY4" fmla="*/ 3704734 h 6867427"/>
              <a:gd name="connsiteX5" fmla="*/ 4185501 w 4204723"/>
              <a:gd name="connsiteY5" fmla="*/ 5128181 h 6867427"/>
              <a:gd name="connsiteX6" fmla="*/ 4185869 w 4204723"/>
              <a:gd name="connsiteY6" fmla="*/ 6867427 h 6867427"/>
              <a:gd name="connsiteX7" fmla="*/ 0 w 4204723"/>
              <a:gd name="connsiteY7" fmla="*/ 6858000 h 6867427"/>
              <a:gd name="connsiteX8" fmla="*/ 0 w 4204723"/>
              <a:gd name="connsiteY8" fmla="*/ 0 h 6867427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185502 w 4204723"/>
              <a:gd name="connsiteY2" fmla="*/ 1753385 h 6867427"/>
              <a:gd name="connsiteX3" fmla="*/ 2903455 w 4204723"/>
              <a:gd name="connsiteY3" fmla="*/ 1743959 h 6867427"/>
              <a:gd name="connsiteX4" fmla="*/ 2894029 w 4204723"/>
              <a:gd name="connsiteY4" fmla="*/ 5128182 h 6867427"/>
              <a:gd name="connsiteX5" fmla="*/ 4185501 w 4204723"/>
              <a:gd name="connsiteY5" fmla="*/ 5128181 h 6867427"/>
              <a:gd name="connsiteX6" fmla="*/ 4185869 w 4204723"/>
              <a:gd name="connsiteY6" fmla="*/ 6867427 h 6867427"/>
              <a:gd name="connsiteX7" fmla="*/ 0 w 4204723"/>
              <a:gd name="connsiteY7" fmla="*/ 6858000 h 6867427"/>
              <a:gd name="connsiteX8" fmla="*/ 0 w 4204723"/>
              <a:gd name="connsiteY8" fmla="*/ 0 h 6867427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204356 w 4204723"/>
              <a:gd name="connsiteY2" fmla="*/ 1725105 h 6867427"/>
              <a:gd name="connsiteX3" fmla="*/ 2903455 w 4204723"/>
              <a:gd name="connsiteY3" fmla="*/ 1743959 h 6867427"/>
              <a:gd name="connsiteX4" fmla="*/ 2894029 w 4204723"/>
              <a:gd name="connsiteY4" fmla="*/ 5128182 h 6867427"/>
              <a:gd name="connsiteX5" fmla="*/ 4185501 w 4204723"/>
              <a:gd name="connsiteY5" fmla="*/ 5128181 h 6867427"/>
              <a:gd name="connsiteX6" fmla="*/ 4185869 w 4204723"/>
              <a:gd name="connsiteY6" fmla="*/ 6867427 h 6867427"/>
              <a:gd name="connsiteX7" fmla="*/ 0 w 4204723"/>
              <a:gd name="connsiteY7" fmla="*/ 6858000 h 6867427"/>
              <a:gd name="connsiteX8" fmla="*/ 0 w 4204723"/>
              <a:gd name="connsiteY8" fmla="*/ 0 h 6867427"/>
              <a:gd name="connsiteX0" fmla="*/ 0 w 4204723"/>
              <a:gd name="connsiteY0" fmla="*/ 0 h 6867427"/>
              <a:gd name="connsiteX1" fmla="*/ 4204723 w 4204723"/>
              <a:gd name="connsiteY1" fmla="*/ 0 h 6867427"/>
              <a:gd name="connsiteX2" fmla="*/ 4204356 w 4204723"/>
              <a:gd name="connsiteY2" fmla="*/ 1725105 h 6867427"/>
              <a:gd name="connsiteX3" fmla="*/ 2894028 w 4204723"/>
              <a:gd name="connsiteY3" fmla="*/ 1734532 h 6867427"/>
              <a:gd name="connsiteX4" fmla="*/ 2894029 w 4204723"/>
              <a:gd name="connsiteY4" fmla="*/ 5128182 h 6867427"/>
              <a:gd name="connsiteX5" fmla="*/ 4185501 w 4204723"/>
              <a:gd name="connsiteY5" fmla="*/ 5128181 h 6867427"/>
              <a:gd name="connsiteX6" fmla="*/ 4185869 w 4204723"/>
              <a:gd name="connsiteY6" fmla="*/ 6867427 h 6867427"/>
              <a:gd name="connsiteX7" fmla="*/ 0 w 4204723"/>
              <a:gd name="connsiteY7" fmla="*/ 6858000 h 6867427"/>
              <a:gd name="connsiteX8" fmla="*/ 0 w 4204723"/>
              <a:gd name="connsiteY8" fmla="*/ 0 h 6867427"/>
              <a:gd name="connsiteX0" fmla="*/ 0 w 4204357"/>
              <a:gd name="connsiteY0" fmla="*/ 0 h 6867427"/>
              <a:gd name="connsiteX1" fmla="*/ 4195296 w 4204357"/>
              <a:gd name="connsiteY1" fmla="*/ 0 h 6867427"/>
              <a:gd name="connsiteX2" fmla="*/ 4204356 w 4204357"/>
              <a:gd name="connsiteY2" fmla="*/ 1725105 h 6867427"/>
              <a:gd name="connsiteX3" fmla="*/ 2894028 w 4204357"/>
              <a:gd name="connsiteY3" fmla="*/ 1734532 h 6867427"/>
              <a:gd name="connsiteX4" fmla="*/ 2894029 w 4204357"/>
              <a:gd name="connsiteY4" fmla="*/ 5128182 h 6867427"/>
              <a:gd name="connsiteX5" fmla="*/ 4185501 w 4204357"/>
              <a:gd name="connsiteY5" fmla="*/ 5128181 h 6867427"/>
              <a:gd name="connsiteX6" fmla="*/ 4185869 w 4204357"/>
              <a:gd name="connsiteY6" fmla="*/ 6867427 h 6867427"/>
              <a:gd name="connsiteX7" fmla="*/ 0 w 4204357"/>
              <a:gd name="connsiteY7" fmla="*/ 6858000 h 6867427"/>
              <a:gd name="connsiteX8" fmla="*/ 0 w 4204357"/>
              <a:gd name="connsiteY8" fmla="*/ 0 h 6867427"/>
              <a:gd name="connsiteX0" fmla="*/ 0 w 4204357"/>
              <a:gd name="connsiteY0" fmla="*/ 0 h 6867427"/>
              <a:gd name="connsiteX1" fmla="*/ 4195296 w 4204357"/>
              <a:gd name="connsiteY1" fmla="*/ 0 h 6867427"/>
              <a:gd name="connsiteX2" fmla="*/ 4204356 w 4204357"/>
              <a:gd name="connsiteY2" fmla="*/ 1725105 h 6867427"/>
              <a:gd name="connsiteX3" fmla="*/ 2894028 w 4204357"/>
              <a:gd name="connsiteY3" fmla="*/ 1734532 h 6867427"/>
              <a:gd name="connsiteX4" fmla="*/ 2894029 w 4204357"/>
              <a:gd name="connsiteY4" fmla="*/ 5128182 h 6867427"/>
              <a:gd name="connsiteX5" fmla="*/ 4185501 w 4204357"/>
              <a:gd name="connsiteY5" fmla="*/ 5128181 h 6867427"/>
              <a:gd name="connsiteX6" fmla="*/ 4185869 w 4204357"/>
              <a:gd name="connsiteY6" fmla="*/ 6867427 h 6867427"/>
              <a:gd name="connsiteX7" fmla="*/ 0 w 4204357"/>
              <a:gd name="connsiteY7" fmla="*/ 6858000 h 6867427"/>
              <a:gd name="connsiteX8" fmla="*/ 0 w 4204357"/>
              <a:gd name="connsiteY8" fmla="*/ 0 h 6867427"/>
              <a:gd name="connsiteX0" fmla="*/ 0 w 4204357"/>
              <a:gd name="connsiteY0" fmla="*/ 0 h 6867427"/>
              <a:gd name="connsiteX1" fmla="*/ 4195296 w 4204357"/>
              <a:gd name="connsiteY1" fmla="*/ 0 h 6867427"/>
              <a:gd name="connsiteX2" fmla="*/ 4204356 w 4204357"/>
              <a:gd name="connsiteY2" fmla="*/ 1747965 h 6867427"/>
              <a:gd name="connsiteX3" fmla="*/ 2894028 w 4204357"/>
              <a:gd name="connsiteY3" fmla="*/ 1734532 h 6867427"/>
              <a:gd name="connsiteX4" fmla="*/ 2894029 w 4204357"/>
              <a:gd name="connsiteY4" fmla="*/ 5128182 h 6867427"/>
              <a:gd name="connsiteX5" fmla="*/ 4185501 w 4204357"/>
              <a:gd name="connsiteY5" fmla="*/ 5128181 h 6867427"/>
              <a:gd name="connsiteX6" fmla="*/ 4185869 w 4204357"/>
              <a:gd name="connsiteY6" fmla="*/ 6867427 h 6867427"/>
              <a:gd name="connsiteX7" fmla="*/ 0 w 4204357"/>
              <a:gd name="connsiteY7" fmla="*/ 6858000 h 6867427"/>
              <a:gd name="connsiteX8" fmla="*/ 0 w 4204357"/>
              <a:gd name="connsiteY8" fmla="*/ 0 h 6867427"/>
              <a:gd name="connsiteX0" fmla="*/ 0 w 4195296"/>
              <a:gd name="connsiteY0" fmla="*/ 0 h 6867427"/>
              <a:gd name="connsiteX1" fmla="*/ 4195296 w 4195296"/>
              <a:gd name="connsiteY1" fmla="*/ 0 h 6867427"/>
              <a:gd name="connsiteX2" fmla="*/ 4189116 w 4195296"/>
              <a:gd name="connsiteY2" fmla="*/ 1740345 h 6867427"/>
              <a:gd name="connsiteX3" fmla="*/ 2894028 w 4195296"/>
              <a:gd name="connsiteY3" fmla="*/ 1734532 h 6867427"/>
              <a:gd name="connsiteX4" fmla="*/ 2894029 w 4195296"/>
              <a:gd name="connsiteY4" fmla="*/ 5128182 h 6867427"/>
              <a:gd name="connsiteX5" fmla="*/ 4185501 w 4195296"/>
              <a:gd name="connsiteY5" fmla="*/ 5128181 h 6867427"/>
              <a:gd name="connsiteX6" fmla="*/ 4185869 w 4195296"/>
              <a:gd name="connsiteY6" fmla="*/ 6867427 h 6867427"/>
              <a:gd name="connsiteX7" fmla="*/ 0 w 4195296"/>
              <a:gd name="connsiteY7" fmla="*/ 6858000 h 6867427"/>
              <a:gd name="connsiteX8" fmla="*/ 0 w 4195296"/>
              <a:gd name="connsiteY8" fmla="*/ 0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5296" h="6867427">
                <a:moveTo>
                  <a:pt x="0" y="0"/>
                </a:moveTo>
                <a:lnTo>
                  <a:pt x="4195296" y="0"/>
                </a:lnTo>
                <a:cubicBezTo>
                  <a:pt x="4195174" y="575035"/>
                  <a:pt x="4189238" y="1165310"/>
                  <a:pt x="4189116" y="1740345"/>
                </a:cubicBezTo>
                <a:lnTo>
                  <a:pt x="2894028" y="1734532"/>
                </a:lnTo>
                <a:cubicBezTo>
                  <a:pt x="2894028" y="2865749"/>
                  <a:pt x="2894029" y="3996965"/>
                  <a:pt x="2894029" y="5128182"/>
                </a:cubicBezTo>
                <a:lnTo>
                  <a:pt x="4185501" y="5128181"/>
                </a:lnTo>
                <a:cubicBezTo>
                  <a:pt x="4185624" y="5707930"/>
                  <a:pt x="4185746" y="6287678"/>
                  <a:pt x="4185869" y="6867427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EF9AE-6253-4C31-89B9-679B708AEB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0702" y="1687976"/>
            <a:ext cx="5334000" cy="271674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="0" spc="8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  <a:br>
              <a:rPr lang="en-US"/>
            </a:br>
            <a:r>
              <a:rPr lang="en-US"/>
              <a:t>Title goes here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7455-A190-494A-879E-CE6105DAC8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0702" y="4384206"/>
            <a:ext cx="4706472" cy="989072"/>
          </a:xfrm>
        </p:spPr>
        <p:txBody>
          <a:bodyPr>
            <a:noAutofit/>
          </a:bodyPr>
          <a:lstStyle>
            <a:lvl1pPr marL="0" indent="0" algn="l">
              <a:buNone/>
              <a:defRPr sz="1800" b="0" spc="30" baseline="0">
                <a:solidFill>
                  <a:srgbClr val="4C27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Sub-title goes here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2E411-23FF-4F81-BFA1-5A5DBBD5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9556" y="6308850"/>
            <a:ext cx="4195274" cy="216000"/>
          </a:xfrm>
          <a:prstGeom prst="rect">
            <a:avLst/>
          </a:prstGeom>
        </p:spPr>
        <p:txBody>
          <a:bodyPr tIns="0" bIns="0"/>
          <a:lstStyle>
            <a:lvl1pPr>
              <a:defRPr sz="125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E13B7-2607-44D3-90AA-52F016B6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486" y="6366314"/>
            <a:ext cx="231027" cy="18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EAEF10-4266-4070-AA09-5687B61DE13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F17CEA-013B-44A1-932D-A5459B2587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9557" y="6094257"/>
            <a:ext cx="5111454" cy="214166"/>
          </a:xfrm>
        </p:spPr>
        <p:txBody>
          <a:bodyPr>
            <a:noAutofit/>
          </a:bodyPr>
          <a:lstStyle>
            <a:lvl1pPr>
              <a:defRPr sz="1250" b="1">
                <a:solidFill>
                  <a:srgbClr val="4C2736"/>
                </a:solidFill>
              </a:defRPr>
            </a:lvl1pPr>
          </a:lstStyle>
          <a:p>
            <a:pPr lvl="0"/>
            <a:r>
              <a:rPr lang="en-US"/>
              <a:t>Presented by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, VMCH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9E348-4327-4280-9103-6FE8BBF5F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67" y="6138276"/>
            <a:ext cx="1294449" cy="39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ADB44E-2A9E-4E64-8309-4DA3DB1A9C4F}"/>
              </a:ext>
            </a:extLst>
          </p:cNvPr>
          <p:cNvSpPr txBox="1"/>
          <p:nvPr userDrawn="1"/>
        </p:nvSpPr>
        <p:spPr>
          <a:xfrm>
            <a:off x="546099" y="6390174"/>
            <a:ext cx="1006475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©VMCH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411FA6-EC0F-46F9-AF3A-D85BDC901486}"/>
              </a:ext>
            </a:extLst>
          </p:cNvPr>
          <p:cNvSpPr txBox="1"/>
          <p:nvPr userDrawn="1"/>
        </p:nvSpPr>
        <p:spPr>
          <a:xfrm>
            <a:off x="698499" y="6542574"/>
            <a:ext cx="1006475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©VMCH 2019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5B7A60-126C-4EBF-A5FD-BE3730C0D2DF}"/>
              </a:ext>
            </a:extLst>
          </p:cNvPr>
          <p:cNvSpPr txBox="1"/>
          <p:nvPr userDrawn="1"/>
        </p:nvSpPr>
        <p:spPr>
          <a:xfrm>
            <a:off x="547200" y="6390000"/>
            <a:ext cx="1006475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©VMCH 2019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88857C7-F697-5F8E-942D-ACC941C6E95A}"/>
              </a:ext>
            </a:extLst>
          </p:cNvPr>
          <p:cNvSpPr txBox="1">
            <a:spLocks/>
          </p:cNvSpPr>
          <p:nvPr userDrawn="1"/>
        </p:nvSpPr>
        <p:spPr>
          <a:xfrm>
            <a:off x="7058041" y="315908"/>
            <a:ext cx="4839973" cy="1904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750" kern="1200" cap="all" baseline="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DYING A GOOD DEATH :</a:t>
            </a:r>
            <a:br>
              <a:rPr lang="en-AU" sz="750" kern="1200" cap="all" baseline="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</a:br>
            <a:r>
              <a:rPr lang="en-AU" sz="750" kern="1200" cap="all" baseline="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A CONSULTATIVE FOCUS ON END-OF-LIFE CARE</a:t>
            </a:r>
          </a:p>
        </p:txBody>
      </p:sp>
    </p:spTree>
    <p:extLst>
      <p:ext uri="{BB962C8B-B14F-4D97-AF65-F5344CB8AC3E}">
        <p14:creationId xmlns:p14="http://schemas.microsoft.com/office/powerpoint/2010/main" val="387455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411EA-DBC0-489C-BDAD-47771312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0A686-C2DA-44B2-AF96-AB3E739DA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3258E-7050-42AC-BA66-09FF645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63D39-82F8-4C49-96B2-CD3F7228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4DE2B6-4B2D-4C08-901D-E07C83BF847C}"/>
              </a:ext>
            </a:extLst>
          </p:cNvPr>
          <p:cNvSpPr/>
          <p:nvPr userDrawn="1"/>
        </p:nvSpPr>
        <p:spPr>
          <a:xfrm flipH="1">
            <a:off x="7996725" y="0"/>
            <a:ext cx="4195275" cy="6858000"/>
          </a:xfrm>
          <a:custGeom>
            <a:avLst/>
            <a:gdLst>
              <a:gd name="connsiteX0" fmla="*/ 0 w 4195275"/>
              <a:gd name="connsiteY0" fmla="*/ 0 h 6858000"/>
              <a:gd name="connsiteX1" fmla="*/ 4195275 w 4195275"/>
              <a:gd name="connsiteY1" fmla="*/ 0 h 6858000"/>
              <a:gd name="connsiteX2" fmla="*/ 4195275 w 4195275"/>
              <a:gd name="connsiteY2" fmla="*/ 1734532 h 6858000"/>
              <a:gd name="connsiteX3" fmla="*/ 2912882 w 4195275"/>
              <a:gd name="connsiteY3" fmla="*/ 1734532 h 6858000"/>
              <a:gd name="connsiteX4" fmla="*/ 2912882 w 4195275"/>
              <a:gd name="connsiteY4" fmla="*/ 5118755 h 6858000"/>
              <a:gd name="connsiteX5" fmla="*/ 4195275 w 4195275"/>
              <a:gd name="connsiteY5" fmla="*/ 5118755 h 6858000"/>
              <a:gd name="connsiteX6" fmla="*/ 4195275 w 4195275"/>
              <a:gd name="connsiteY6" fmla="*/ 6858000 h 6858000"/>
              <a:gd name="connsiteX7" fmla="*/ 0 w 41952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5275" h="6858000">
                <a:moveTo>
                  <a:pt x="0" y="0"/>
                </a:moveTo>
                <a:lnTo>
                  <a:pt x="4195275" y="0"/>
                </a:lnTo>
                <a:lnTo>
                  <a:pt x="4195275" y="1734532"/>
                </a:lnTo>
                <a:lnTo>
                  <a:pt x="2912882" y="1734532"/>
                </a:lnTo>
                <a:lnTo>
                  <a:pt x="2912882" y="5118755"/>
                </a:lnTo>
                <a:lnTo>
                  <a:pt x="4195275" y="5118755"/>
                </a:lnTo>
                <a:lnTo>
                  <a:pt x="41952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101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4635-832E-478D-B4D6-33DF27CF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8B4548-D495-486D-BCAA-DFAC32CED3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1632" y="1697038"/>
            <a:ext cx="6599238" cy="3968750"/>
          </a:xfrm>
        </p:spPr>
        <p:txBody>
          <a:bodyPr>
            <a:normAutofit/>
          </a:bodyPr>
          <a:lstStyle>
            <a:lvl1pPr marL="358775" indent="-358775">
              <a:spcBef>
                <a:spcPts val="0"/>
              </a:spcBef>
              <a:spcAft>
                <a:spcPts val="1200"/>
              </a:spcAft>
              <a:buClr>
                <a:srgbClr val="EB3300"/>
              </a:buClr>
              <a:buFont typeface="+mj-lt"/>
              <a:buAutoNum type="arabicPeriod"/>
              <a:defRPr sz="1800" b="0">
                <a:solidFill>
                  <a:srgbClr val="4C2736"/>
                </a:solidFill>
              </a:defRPr>
            </a:lvl1pPr>
            <a:lvl2pPr marL="342900" indent="-342900">
              <a:buClr>
                <a:srgbClr val="EB3300"/>
              </a:buClr>
              <a:buFont typeface="+mj-lt"/>
              <a:buAutoNum type="arabicPeriod"/>
              <a:defRPr/>
            </a:lvl2pPr>
            <a:lvl3pPr marL="342900" indent="-342900">
              <a:buClr>
                <a:srgbClr val="EB3300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EB3300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EB3300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7AD860-296B-46B4-B84B-18BFC5D159DC}"/>
              </a:ext>
            </a:extLst>
          </p:cNvPr>
          <p:cNvSpPr txBox="1"/>
          <p:nvPr userDrawn="1"/>
        </p:nvSpPr>
        <p:spPr>
          <a:xfrm>
            <a:off x="296156" y="1554993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b="0" dirty="0">
                <a:solidFill>
                  <a:srgbClr val="EB3300"/>
                </a:solidFill>
              </a:rPr>
              <a:t>Agenda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A276E3-BB37-4C74-9A36-12CD008C2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57600"/>
            <a:ext cx="468000" cy="1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5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96E7DF-E75D-4108-8511-5863926463B9}"/>
              </a:ext>
            </a:extLst>
          </p:cNvPr>
          <p:cNvSpPr/>
          <p:nvPr userDrawn="1"/>
        </p:nvSpPr>
        <p:spPr>
          <a:xfrm flipH="1">
            <a:off x="7984025" y="-1"/>
            <a:ext cx="4195275" cy="6858000"/>
          </a:xfrm>
          <a:custGeom>
            <a:avLst/>
            <a:gdLst>
              <a:gd name="connsiteX0" fmla="*/ 0 w 4195275"/>
              <a:gd name="connsiteY0" fmla="*/ 0 h 6858000"/>
              <a:gd name="connsiteX1" fmla="*/ 4195275 w 4195275"/>
              <a:gd name="connsiteY1" fmla="*/ 0 h 6858000"/>
              <a:gd name="connsiteX2" fmla="*/ 4195275 w 4195275"/>
              <a:gd name="connsiteY2" fmla="*/ 1734532 h 6858000"/>
              <a:gd name="connsiteX3" fmla="*/ 2912882 w 4195275"/>
              <a:gd name="connsiteY3" fmla="*/ 1734532 h 6858000"/>
              <a:gd name="connsiteX4" fmla="*/ 2912882 w 4195275"/>
              <a:gd name="connsiteY4" fmla="*/ 5118755 h 6858000"/>
              <a:gd name="connsiteX5" fmla="*/ 4195275 w 4195275"/>
              <a:gd name="connsiteY5" fmla="*/ 5118755 h 6858000"/>
              <a:gd name="connsiteX6" fmla="*/ 4195275 w 4195275"/>
              <a:gd name="connsiteY6" fmla="*/ 6858000 h 6858000"/>
              <a:gd name="connsiteX7" fmla="*/ 0 w 41952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5275" h="6858000">
                <a:moveTo>
                  <a:pt x="0" y="0"/>
                </a:moveTo>
                <a:lnTo>
                  <a:pt x="4195275" y="0"/>
                </a:lnTo>
                <a:lnTo>
                  <a:pt x="4195275" y="1734532"/>
                </a:lnTo>
                <a:lnTo>
                  <a:pt x="2912882" y="1734532"/>
                </a:lnTo>
                <a:lnTo>
                  <a:pt x="2912882" y="5118755"/>
                </a:lnTo>
                <a:lnTo>
                  <a:pt x="4195275" y="5118755"/>
                </a:lnTo>
                <a:lnTo>
                  <a:pt x="41952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2FF0A-A017-4D6A-9060-7BB62B063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66" y="1740296"/>
            <a:ext cx="6927165" cy="1985568"/>
          </a:xfrm>
        </p:spPr>
        <p:txBody>
          <a:bodyPr anchor="t" anchorCtr="0"/>
          <a:lstStyle>
            <a:lvl1pPr>
              <a:lnSpc>
                <a:spcPts val="4600"/>
              </a:lnSpc>
              <a:defRPr sz="4600" b="0" spc="50" baseline="0"/>
            </a:lvl1pPr>
          </a:lstStyle>
          <a:p>
            <a:r>
              <a:rPr lang="en-US"/>
              <a:t>Section goes here</a:t>
            </a:r>
            <a:br>
              <a:rPr lang="en-US"/>
            </a:br>
            <a:r>
              <a:rPr lang="en-US"/>
              <a:t>Section goes here</a:t>
            </a:r>
            <a:br>
              <a:rPr lang="en-US"/>
            </a:br>
            <a:r>
              <a:rPr lang="en-US"/>
              <a:t>Section goes here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F70E6-4F06-4DFF-8E69-323755D9E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5095" y="4382074"/>
            <a:ext cx="6935836" cy="1500187"/>
          </a:xfrm>
        </p:spPr>
        <p:txBody>
          <a:bodyPr>
            <a:normAutofit/>
          </a:bodyPr>
          <a:lstStyle>
            <a:lvl1pPr marL="0" indent="0">
              <a:buNone/>
              <a:defRPr sz="1800" b="1" spc="30" baseline="0">
                <a:solidFill>
                  <a:srgbClr val="4C273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4635-832E-478D-B4D6-33DF27CF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FE252C-6518-42F8-9FBB-29A8E2B4F7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81" y="6356289"/>
            <a:ext cx="468000" cy="15086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DA6A39-C21B-4625-BDBF-2331F3E8EC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793" y="208944"/>
            <a:ext cx="2254250" cy="1323531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1000" b="0" spc="-1000" baseline="0">
                <a:solidFill>
                  <a:srgbClr val="4C273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56508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AC9CA3-68B6-4135-9CBA-936F21BE87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75076" y="0"/>
            <a:ext cx="4217409" cy="6865200"/>
          </a:xfrm>
          <a:custGeom>
            <a:avLst/>
            <a:gdLst>
              <a:gd name="connsiteX0" fmla="*/ 0 w 4195762"/>
              <a:gd name="connsiteY0" fmla="*/ 0 h 6858000"/>
              <a:gd name="connsiteX1" fmla="*/ 4195762 w 4195762"/>
              <a:gd name="connsiteY1" fmla="*/ 0 h 6858000"/>
              <a:gd name="connsiteX2" fmla="*/ 4195762 w 4195762"/>
              <a:gd name="connsiteY2" fmla="*/ 6858000 h 6858000"/>
              <a:gd name="connsiteX3" fmla="*/ 0 w 4195762"/>
              <a:gd name="connsiteY3" fmla="*/ 6858000 h 6858000"/>
              <a:gd name="connsiteX4" fmla="*/ 0 w 4195762"/>
              <a:gd name="connsiteY4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0 w 4198557"/>
              <a:gd name="connsiteY4" fmla="*/ 1734532 h 6858000"/>
              <a:gd name="connsiteX5" fmla="*/ 2795 w 4198557"/>
              <a:gd name="connsiteY5" fmla="*/ 0 h 6858000"/>
              <a:gd name="connsiteX0" fmla="*/ 311625 w 4507387"/>
              <a:gd name="connsiteY0" fmla="*/ 0 h 6858000"/>
              <a:gd name="connsiteX1" fmla="*/ 4507387 w 4507387"/>
              <a:gd name="connsiteY1" fmla="*/ 0 h 6858000"/>
              <a:gd name="connsiteX2" fmla="*/ 4507387 w 4507387"/>
              <a:gd name="connsiteY2" fmla="*/ 6858000 h 6858000"/>
              <a:gd name="connsiteX3" fmla="*/ 311625 w 4507387"/>
              <a:gd name="connsiteY3" fmla="*/ 6858000 h 6858000"/>
              <a:gd name="connsiteX4" fmla="*/ 308833 w 4507387"/>
              <a:gd name="connsiteY4" fmla="*/ 2611225 h 6858000"/>
              <a:gd name="connsiteX5" fmla="*/ 308830 w 4507387"/>
              <a:gd name="connsiteY5" fmla="*/ 1734532 h 6858000"/>
              <a:gd name="connsiteX6" fmla="*/ 311625 w 4507387"/>
              <a:gd name="connsiteY6" fmla="*/ 0 h 6858000"/>
              <a:gd name="connsiteX0" fmla="*/ 3143 w 4198905"/>
              <a:gd name="connsiteY0" fmla="*/ 0 h 6858000"/>
              <a:gd name="connsiteX1" fmla="*/ 4198905 w 4198905"/>
              <a:gd name="connsiteY1" fmla="*/ 0 h 6858000"/>
              <a:gd name="connsiteX2" fmla="*/ 4198905 w 4198905"/>
              <a:gd name="connsiteY2" fmla="*/ 6858000 h 6858000"/>
              <a:gd name="connsiteX3" fmla="*/ 3143 w 4198905"/>
              <a:gd name="connsiteY3" fmla="*/ 6858000 h 6858000"/>
              <a:gd name="connsiteX4" fmla="*/ 351 w 4198905"/>
              <a:gd name="connsiteY4" fmla="*/ 2611225 h 6858000"/>
              <a:gd name="connsiteX5" fmla="*/ 348 w 4198905"/>
              <a:gd name="connsiteY5" fmla="*/ 1734532 h 6858000"/>
              <a:gd name="connsiteX6" fmla="*/ 3143 w 4198905"/>
              <a:gd name="connsiteY6" fmla="*/ 0 h 6858000"/>
              <a:gd name="connsiteX0" fmla="*/ 2796 w 4198558"/>
              <a:gd name="connsiteY0" fmla="*/ 0 h 6858000"/>
              <a:gd name="connsiteX1" fmla="*/ 4198558 w 4198558"/>
              <a:gd name="connsiteY1" fmla="*/ 0 h 6858000"/>
              <a:gd name="connsiteX2" fmla="*/ 4198558 w 4198558"/>
              <a:gd name="connsiteY2" fmla="*/ 6858000 h 6858000"/>
              <a:gd name="connsiteX3" fmla="*/ 2796 w 4198558"/>
              <a:gd name="connsiteY3" fmla="*/ 6858000 h 6858000"/>
              <a:gd name="connsiteX4" fmla="*/ 980391 w 4198558"/>
              <a:gd name="connsiteY4" fmla="*/ 2243579 h 6858000"/>
              <a:gd name="connsiteX5" fmla="*/ 1 w 4198558"/>
              <a:gd name="connsiteY5" fmla="*/ 1734532 h 6858000"/>
              <a:gd name="connsiteX6" fmla="*/ 2796 w 4198558"/>
              <a:gd name="connsiteY6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980390 w 4198557"/>
              <a:gd name="connsiteY4" fmla="*/ 2243579 h 6858000"/>
              <a:gd name="connsiteX5" fmla="*/ 0 w 4198557"/>
              <a:gd name="connsiteY5" fmla="*/ 1734532 h 6858000"/>
              <a:gd name="connsiteX6" fmla="*/ 2795 w 4198557"/>
              <a:gd name="connsiteY6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980390 w 4198557"/>
              <a:gd name="connsiteY4" fmla="*/ 2243579 h 6858000"/>
              <a:gd name="connsiteX5" fmla="*/ 0 w 4198557"/>
              <a:gd name="connsiteY5" fmla="*/ 1734532 h 6858000"/>
              <a:gd name="connsiteX6" fmla="*/ 2795 w 4198557"/>
              <a:gd name="connsiteY6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1272621 w 4198557"/>
              <a:gd name="connsiteY4" fmla="*/ 1715678 h 6858000"/>
              <a:gd name="connsiteX5" fmla="*/ 0 w 4198557"/>
              <a:gd name="connsiteY5" fmla="*/ 1734532 h 6858000"/>
              <a:gd name="connsiteX6" fmla="*/ 2795 w 4198557"/>
              <a:gd name="connsiteY6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1272621 w 4198557"/>
              <a:gd name="connsiteY4" fmla="*/ 1725105 h 6858000"/>
              <a:gd name="connsiteX5" fmla="*/ 0 w 4198557"/>
              <a:gd name="connsiteY5" fmla="*/ 1734532 h 6858000"/>
              <a:gd name="connsiteX6" fmla="*/ 2795 w 4198557"/>
              <a:gd name="connsiteY6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707012 w 4198557"/>
              <a:gd name="connsiteY4" fmla="*/ 3930977 h 6858000"/>
              <a:gd name="connsiteX5" fmla="*/ 1272621 w 4198557"/>
              <a:gd name="connsiteY5" fmla="*/ 1725105 h 6858000"/>
              <a:gd name="connsiteX6" fmla="*/ 0 w 4198557"/>
              <a:gd name="connsiteY6" fmla="*/ 1734532 h 6858000"/>
              <a:gd name="connsiteX7" fmla="*/ 2795 w 4198557"/>
              <a:gd name="connsiteY7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1272621 w 4198557"/>
              <a:gd name="connsiteY4" fmla="*/ 5090473 h 6858000"/>
              <a:gd name="connsiteX5" fmla="*/ 1272621 w 4198557"/>
              <a:gd name="connsiteY5" fmla="*/ 1725105 h 6858000"/>
              <a:gd name="connsiteX6" fmla="*/ 0 w 4198557"/>
              <a:gd name="connsiteY6" fmla="*/ 1734532 h 6858000"/>
              <a:gd name="connsiteX7" fmla="*/ 2795 w 4198557"/>
              <a:gd name="connsiteY7" fmla="*/ 0 h 6858000"/>
              <a:gd name="connsiteX0" fmla="*/ 2795 w 4198557"/>
              <a:gd name="connsiteY0" fmla="*/ 0 h 6858000"/>
              <a:gd name="connsiteX1" fmla="*/ 4198557 w 4198557"/>
              <a:gd name="connsiteY1" fmla="*/ 0 h 6858000"/>
              <a:gd name="connsiteX2" fmla="*/ 4198557 w 4198557"/>
              <a:gd name="connsiteY2" fmla="*/ 6858000 h 6858000"/>
              <a:gd name="connsiteX3" fmla="*/ 2795 w 4198557"/>
              <a:gd name="connsiteY3" fmla="*/ 6858000 h 6858000"/>
              <a:gd name="connsiteX4" fmla="*/ 744719 w 4198557"/>
              <a:gd name="connsiteY4" fmla="*/ 5835192 h 6858000"/>
              <a:gd name="connsiteX5" fmla="*/ 1272621 w 4198557"/>
              <a:gd name="connsiteY5" fmla="*/ 5090473 h 6858000"/>
              <a:gd name="connsiteX6" fmla="*/ 1272621 w 4198557"/>
              <a:gd name="connsiteY6" fmla="*/ 1725105 h 6858000"/>
              <a:gd name="connsiteX7" fmla="*/ 0 w 4198557"/>
              <a:gd name="connsiteY7" fmla="*/ 1734532 h 6858000"/>
              <a:gd name="connsiteX8" fmla="*/ 2795 w 4198557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1647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090473 h 6858000"/>
              <a:gd name="connsiteX6" fmla="*/ 1291473 w 4217409"/>
              <a:gd name="connsiteY6" fmla="*/ 1725105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1647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91473 w 4217409"/>
              <a:gd name="connsiteY6" fmla="*/ 1725105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1647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91473 w 4217409"/>
              <a:gd name="connsiteY6" fmla="*/ 1725105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1647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72620 w 4217409"/>
              <a:gd name="connsiteY6" fmla="*/ 1734532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1647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91473 w 4217409"/>
              <a:gd name="connsiteY6" fmla="*/ 1734532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21647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793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91473 w 4217409"/>
              <a:gd name="connsiteY6" fmla="*/ 1734532 h 6858000"/>
              <a:gd name="connsiteX7" fmla="*/ 18852 w 4217409"/>
              <a:gd name="connsiteY7" fmla="*/ 1734532 h 6858000"/>
              <a:gd name="connsiteX8" fmla="*/ 21647 w 4217409"/>
              <a:gd name="connsiteY8" fmla="*/ 0 h 6858000"/>
              <a:gd name="connsiteX0" fmla="*/ 12220 w 4217409"/>
              <a:gd name="connsiteY0" fmla="*/ 0 h 6858000"/>
              <a:gd name="connsiteX1" fmla="*/ 4217409 w 4217409"/>
              <a:gd name="connsiteY1" fmla="*/ 0 h 6858000"/>
              <a:gd name="connsiteX2" fmla="*/ 4217409 w 4217409"/>
              <a:gd name="connsiteY2" fmla="*/ 6858000 h 6858000"/>
              <a:gd name="connsiteX3" fmla="*/ 2793 w 4217409"/>
              <a:gd name="connsiteY3" fmla="*/ 6858000 h 6858000"/>
              <a:gd name="connsiteX4" fmla="*/ 0 w 4217409"/>
              <a:gd name="connsiteY4" fmla="*/ 5128181 h 6858000"/>
              <a:gd name="connsiteX5" fmla="*/ 1291473 w 4217409"/>
              <a:gd name="connsiteY5" fmla="*/ 5118753 h 6858000"/>
              <a:gd name="connsiteX6" fmla="*/ 1291473 w 4217409"/>
              <a:gd name="connsiteY6" fmla="*/ 1734532 h 6858000"/>
              <a:gd name="connsiteX7" fmla="*/ 18852 w 4217409"/>
              <a:gd name="connsiteY7" fmla="*/ 1734532 h 6858000"/>
              <a:gd name="connsiteX8" fmla="*/ 12220 w 421740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7409" h="6858000">
                <a:moveTo>
                  <a:pt x="12220" y="0"/>
                </a:moveTo>
                <a:lnTo>
                  <a:pt x="4217409" y="0"/>
                </a:lnTo>
                <a:lnTo>
                  <a:pt x="4217409" y="6858000"/>
                </a:lnTo>
                <a:lnTo>
                  <a:pt x="2793" y="6858000"/>
                </a:lnTo>
                <a:lnTo>
                  <a:pt x="0" y="5128181"/>
                </a:lnTo>
                <a:lnTo>
                  <a:pt x="1291473" y="5118753"/>
                </a:lnTo>
                <a:lnTo>
                  <a:pt x="1291473" y="1734532"/>
                </a:lnTo>
                <a:lnTo>
                  <a:pt x="18852" y="1734532"/>
                </a:lnTo>
                <a:cubicBezTo>
                  <a:pt x="19784" y="1156355"/>
                  <a:pt x="11288" y="578177"/>
                  <a:pt x="1222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2FF0A-A017-4D6A-9060-7BB62B063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66" y="1740296"/>
            <a:ext cx="6927165" cy="1985568"/>
          </a:xfrm>
        </p:spPr>
        <p:txBody>
          <a:bodyPr anchor="t" anchorCtr="0"/>
          <a:lstStyle>
            <a:lvl1pPr>
              <a:lnSpc>
                <a:spcPts val="4600"/>
              </a:lnSpc>
              <a:defRPr sz="4600" b="0" spc="50" baseline="0"/>
            </a:lvl1pPr>
          </a:lstStyle>
          <a:p>
            <a:r>
              <a:rPr lang="en-US"/>
              <a:t>Section goes here</a:t>
            </a:r>
            <a:br>
              <a:rPr lang="en-US"/>
            </a:br>
            <a:r>
              <a:rPr lang="en-US"/>
              <a:t>Section goes here</a:t>
            </a:r>
            <a:br>
              <a:rPr lang="en-US"/>
            </a:br>
            <a:r>
              <a:rPr lang="en-US"/>
              <a:t>Section goes here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F70E6-4F06-4DFF-8E69-323755D9E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5095" y="4382074"/>
            <a:ext cx="6935836" cy="1500187"/>
          </a:xfrm>
        </p:spPr>
        <p:txBody>
          <a:bodyPr>
            <a:normAutofit/>
          </a:bodyPr>
          <a:lstStyle>
            <a:lvl1pPr marL="0" indent="0">
              <a:buNone/>
              <a:defRPr sz="1800" b="1" spc="30" baseline="0">
                <a:solidFill>
                  <a:srgbClr val="4C273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4635-832E-478D-B4D6-33DF27CF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DA6A39-C21B-4625-BDBF-2331F3E8EC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793" y="208944"/>
            <a:ext cx="2254250" cy="1323531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1000" b="0" spc="-1000" baseline="0">
                <a:solidFill>
                  <a:srgbClr val="4C273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1918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97CEAF-EB35-48ED-8C67-DF7A092840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2FF0A-A017-4D6A-9060-7BB62B063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66" y="1815714"/>
            <a:ext cx="6927165" cy="3491580"/>
          </a:xfrm>
        </p:spPr>
        <p:txBody>
          <a:bodyPr anchor="t" anchorCtr="0"/>
          <a:lstStyle>
            <a:lvl1pPr marL="179388" indent="-179388">
              <a:lnSpc>
                <a:spcPct val="80000"/>
              </a:lnSpc>
              <a:defRPr sz="6600" b="0" spc="50" baseline="0">
                <a:solidFill>
                  <a:srgbClr val="FFFFFF"/>
                </a:solidFill>
              </a:defRPr>
            </a:lvl1pPr>
          </a:lstStyle>
          <a:p>
            <a:r>
              <a:rPr lang="en-AU"/>
              <a:t>‘Insert quote…’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4635-832E-478D-B4D6-33DF27CF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486" y="6356887"/>
            <a:ext cx="231027" cy="18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EAEF10-4266-4070-AA09-5687B61DE13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5CFE-FBDA-4B9D-88D7-24BE0FB2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1B3D1-B845-4C14-82EE-CFC94EA53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81" y="6356289"/>
            <a:ext cx="468000" cy="150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3E808F-9DA7-4691-8B4F-2E1B218976A9}"/>
              </a:ext>
            </a:extLst>
          </p:cNvPr>
          <p:cNvSpPr txBox="1"/>
          <p:nvPr userDrawn="1"/>
        </p:nvSpPr>
        <p:spPr>
          <a:xfrm>
            <a:off x="546099" y="6356887"/>
            <a:ext cx="1006475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©VMCH 2019</a:t>
            </a:r>
          </a:p>
        </p:txBody>
      </p:sp>
    </p:spTree>
    <p:extLst>
      <p:ext uri="{BB962C8B-B14F-4D97-AF65-F5344CB8AC3E}">
        <p14:creationId xmlns:p14="http://schemas.microsoft.com/office/powerpoint/2010/main" val="96950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58F8FF-EB33-4ED7-9682-0B5CEB501461}"/>
              </a:ext>
            </a:extLst>
          </p:cNvPr>
          <p:cNvSpPr/>
          <p:nvPr userDrawn="1"/>
        </p:nvSpPr>
        <p:spPr>
          <a:xfrm>
            <a:off x="1" y="0"/>
            <a:ext cx="5458119" cy="6858000"/>
          </a:xfrm>
          <a:custGeom>
            <a:avLst/>
            <a:gdLst>
              <a:gd name="connsiteX0" fmla="*/ 0 w 5458119"/>
              <a:gd name="connsiteY0" fmla="*/ 0 h 6858000"/>
              <a:gd name="connsiteX1" fmla="*/ 4194927 w 5458119"/>
              <a:gd name="connsiteY1" fmla="*/ 0 h 6858000"/>
              <a:gd name="connsiteX2" fmla="*/ 4194927 w 5458119"/>
              <a:gd name="connsiteY2" fmla="*/ 1743959 h 6858000"/>
              <a:gd name="connsiteX3" fmla="*/ 5458119 w 5458119"/>
              <a:gd name="connsiteY3" fmla="*/ 1743959 h 6858000"/>
              <a:gd name="connsiteX4" fmla="*/ 5458119 w 5458119"/>
              <a:gd name="connsiteY4" fmla="*/ 5118755 h 6858000"/>
              <a:gd name="connsiteX5" fmla="*/ 4194927 w 5458119"/>
              <a:gd name="connsiteY5" fmla="*/ 5118755 h 6858000"/>
              <a:gd name="connsiteX6" fmla="*/ 4194927 w 5458119"/>
              <a:gd name="connsiteY6" fmla="*/ 6858000 h 6858000"/>
              <a:gd name="connsiteX7" fmla="*/ 0 w 545811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58119" h="6858000">
                <a:moveTo>
                  <a:pt x="0" y="0"/>
                </a:moveTo>
                <a:lnTo>
                  <a:pt x="4194927" y="0"/>
                </a:lnTo>
                <a:lnTo>
                  <a:pt x="4194927" y="1743959"/>
                </a:lnTo>
                <a:lnTo>
                  <a:pt x="5458119" y="1743959"/>
                </a:lnTo>
                <a:lnTo>
                  <a:pt x="5458119" y="5118755"/>
                </a:lnTo>
                <a:lnTo>
                  <a:pt x="4194927" y="5118755"/>
                </a:lnTo>
                <a:lnTo>
                  <a:pt x="419492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2FF0A-A017-4D6A-9060-7BB62B063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593" y="1749723"/>
            <a:ext cx="5703216" cy="3491580"/>
          </a:xfrm>
        </p:spPr>
        <p:txBody>
          <a:bodyPr anchor="t" anchorCtr="0"/>
          <a:lstStyle>
            <a:lvl1pPr marL="179388" indent="-179388">
              <a:lnSpc>
                <a:spcPct val="82000"/>
              </a:lnSpc>
              <a:defRPr sz="5000" b="0" spc="50" baseline="0">
                <a:solidFill>
                  <a:srgbClr val="EB3300"/>
                </a:solidFill>
              </a:defRPr>
            </a:lvl1pPr>
          </a:lstStyle>
          <a:p>
            <a:r>
              <a:rPr lang="en-AU"/>
              <a:t>‘Insert quote.’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4635-832E-478D-B4D6-33DF27CF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486" y="6356887"/>
            <a:ext cx="231027" cy="18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EAEF10-4266-4070-AA09-5687B61DE13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E808F-9DA7-4691-8B4F-2E1B218976A9}"/>
              </a:ext>
            </a:extLst>
          </p:cNvPr>
          <p:cNvSpPr txBox="1"/>
          <p:nvPr userDrawn="1"/>
        </p:nvSpPr>
        <p:spPr>
          <a:xfrm>
            <a:off x="546099" y="6356887"/>
            <a:ext cx="1006475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©VMCH 2019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63A501C-900D-4813-9759-B3C21552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Presentation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21766F-35B9-4C73-8E24-28279EEC1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65874"/>
            <a:ext cx="468000" cy="1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7792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2E09A-E697-4FD1-9187-54D26E20F9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457227" cy="6858000"/>
          </a:xfrm>
          <a:custGeom>
            <a:avLst/>
            <a:gdLst>
              <a:gd name="connsiteX0" fmla="*/ 0 w 4186238"/>
              <a:gd name="connsiteY0" fmla="*/ 0 h 6858000"/>
              <a:gd name="connsiteX1" fmla="*/ 4186238 w 4186238"/>
              <a:gd name="connsiteY1" fmla="*/ 0 h 6858000"/>
              <a:gd name="connsiteX2" fmla="*/ 4186238 w 4186238"/>
              <a:gd name="connsiteY2" fmla="*/ 6858000 h 6858000"/>
              <a:gd name="connsiteX3" fmla="*/ 0 w 4186238"/>
              <a:gd name="connsiteY3" fmla="*/ 6858000 h 6858000"/>
              <a:gd name="connsiteX4" fmla="*/ 0 w 4186238"/>
              <a:gd name="connsiteY4" fmla="*/ 0 h 6858000"/>
              <a:gd name="connsiteX0" fmla="*/ 0 w 4186238"/>
              <a:gd name="connsiteY0" fmla="*/ 0 h 6858000"/>
              <a:gd name="connsiteX1" fmla="*/ 4186238 w 4186238"/>
              <a:gd name="connsiteY1" fmla="*/ 0 h 6858000"/>
              <a:gd name="connsiteX2" fmla="*/ 4185501 w 4186238"/>
              <a:gd name="connsiteY2" fmla="*/ 5118755 h 6858000"/>
              <a:gd name="connsiteX3" fmla="*/ 4186238 w 4186238"/>
              <a:gd name="connsiteY3" fmla="*/ 6858000 h 6858000"/>
              <a:gd name="connsiteX4" fmla="*/ 0 w 4186238"/>
              <a:gd name="connsiteY4" fmla="*/ 6858000 h 6858000"/>
              <a:gd name="connsiteX5" fmla="*/ 0 w 4186238"/>
              <a:gd name="connsiteY5" fmla="*/ 0 h 6858000"/>
              <a:gd name="connsiteX0" fmla="*/ 0 w 4496111"/>
              <a:gd name="connsiteY0" fmla="*/ 0 h 6858000"/>
              <a:gd name="connsiteX1" fmla="*/ 4186238 w 4496111"/>
              <a:gd name="connsiteY1" fmla="*/ 0 h 6858000"/>
              <a:gd name="connsiteX2" fmla="*/ 4185501 w 4496111"/>
              <a:gd name="connsiteY2" fmla="*/ 1734532 h 6858000"/>
              <a:gd name="connsiteX3" fmla="*/ 4185501 w 4496111"/>
              <a:gd name="connsiteY3" fmla="*/ 5118755 h 6858000"/>
              <a:gd name="connsiteX4" fmla="*/ 4186238 w 4496111"/>
              <a:gd name="connsiteY4" fmla="*/ 6858000 h 6858000"/>
              <a:gd name="connsiteX5" fmla="*/ 0 w 4496111"/>
              <a:gd name="connsiteY5" fmla="*/ 6858000 h 6858000"/>
              <a:gd name="connsiteX6" fmla="*/ 0 w 4496111"/>
              <a:gd name="connsiteY6" fmla="*/ 0 h 6858000"/>
              <a:gd name="connsiteX0" fmla="*/ 0 w 4496111"/>
              <a:gd name="connsiteY0" fmla="*/ 0 h 6858000"/>
              <a:gd name="connsiteX1" fmla="*/ 4186238 w 4496111"/>
              <a:gd name="connsiteY1" fmla="*/ 0 h 6858000"/>
              <a:gd name="connsiteX2" fmla="*/ 4185501 w 4496111"/>
              <a:gd name="connsiteY2" fmla="*/ 1734532 h 6858000"/>
              <a:gd name="connsiteX3" fmla="*/ 4185501 w 4496111"/>
              <a:gd name="connsiteY3" fmla="*/ 1734532 h 6858000"/>
              <a:gd name="connsiteX4" fmla="*/ 4185501 w 4496111"/>
              <a:gd name="connsiteY4" fmla="*/ 5118755 h 6858000"/>
              <a:gd name="connsiteX5" fmla="*/ 4186238 w 4496111"/>
              <a:gd name="connsiteY5" fmla="*/ 6858000 h 6858000"/>
              <a:gd name="connsiteX6" fmla="*/ 0 w 4496111"/>
              <a:gd name="connsiteY6" fmla="*/ 6858000 h 6858000"/>
              <a:gd name="connsiteX7" fmla="*/ 0 w 4496111"/>
              <a:gd name="connsiteY7" fmla="*/ 0 h 6858000"/>
              <a:gd name="connsiteX0" fmla="*/ 0 w 4186238"/>
              <a:gd name="connsiteY0" fmla="*/ 0 h 6858000"/>
              <a:gd name="connsiteX1" fmla="*/ 4186238 w 4186238"/>
              <a:gd name="connsiteY1" fmla="*/ 0 h 6858000"/>
              <a:gd name="connsiteX2" fmla="*/ 4185501 w 4186238"/>
              <a:gd name="connsiteY2" fmla="*/ 1734532 h 6858000"/>
              <a:gd name="connsiteX3" fmla="*/ 4185501 w 4186238"/>
              <a:gd name="connsiteY3" fmla="*/ 1734532 h 6858000"/>
              <a:gd name="connsiteX4" fmla="*/ 4185501 w 4186238"/>
              <a:gd name="connsiteY4" fmla="*/ 5118755 h 6858000"/>
              <a:gd name="connsiteX5" fmla="*/ 4186238 w 4186238"/>
              <a:gd name="connsiteY5" fmla="*/ 6858000 h 6858000"/>
              <a:gd name="connsiteX6" fmla="*/ 0 w 4186238"/>
              <a:gd name="connsiteY6" fmla="*/ 6858000 h 6858000"/>
              <a:gd name="connsiteX7" fmla="*/ 0 w 4186238"/>
              <a:gd name="connsiteY7" fmla="*/ 0 h 6858000"/>
              <a:gd name="connsiteX0" fmla="*/ 0 w 4186238"/>
              <a:gd name="connsiteY0" fmla="*/ 0 h 6858000"/>
              <a:gd name="connsiteX1" fmla="*/ 4186238 w 4186238"/>
              <a:gd name="connsiteY1" fmla="*/ 0 h 6858000"/>
              <a:gd name="connsiteX2" fmla="*/ 4185501 w 4186238"/>
              <a:gd name="connsiteY2" fmla="*/ 1734532 h 6858000"/>
              <a:gd name="connsiteX3" fmla="*/ 4185501 w 4186238"/>
              <a:gd name="connsiteY3" fmla="*/ 1734532 h 6858000"/>
              <a:gd name="connsiteX4" fmla="*/ 4185501 w 4186238"/>
              <a:gd name="connsiteY4" fmla="*/ 2592371 h 6858000"/>
              <a:gd name="connsiteX5" fmla="*/ 4185501 w 4186238"/>
              <a:gd name="connsiteY5" fmla="*/ 5118755 h 6858000"/>
              <a:gd name="connsiteX6" fmla="*/ 4186238 w 4186238"/>
              <a:gd name="connsiteY6" fmla="*/ 6858000 h 6858000"/>
              <a:gd name="connsiteX7" fmla="*/ 0 w 4186238"/>
              <a:gd name="connsiteY7" fmla="*/ 6858000 h 6858000"/>
              <a:gd name="connsiteX8" fmla="*/ 0 w 4186238"/>
              <a:gd name="connsiteY8" fmla="*/ 0 h 6858000"/>
              <a:gd name="connsiteX0" fmla="*/ 0 w 5467546"/>
              <a:gd name="connsiteY0" fmla="*/ 0 h 6858000"/>
              <a:gd name="connsiteX1" fmla="*/ 4186238 w 5467546"/>
              <a:gd name="connsiteY1" fmla="*/ 0 h 6858000"/>
              <a:gd name="connsiteX2" fmla="*/ 4185501 w 5467546"/>
              <a:gd name="connsiteY2" fmla="*/ 1734532 h 6858000"/>
              <a:gd name="connsiteX3" fmla="*/ 4185501 w 5467546"/>
              <a:gd name="connsiteY3" fmla="*/ 1734532 h 6858000"/>
              <a:gd name="connsiteX4" fmla="*/ 5467546 w 5467546"/>
              <a:gd name="connsiteY4" fmla="*/ 1753386 h 6858000"/>
              <a:gd name="connsiteX5" fmla="*/ 4185501 w 5467546"/>
              <a:gd name="connsiteY5" fmla="*/ 5118755 h 6858000"/>
              <a:gd name="connsiteX6" fmla="*/ 4186238 w 5467546"/>
              <a:gd name="connsiteY6" fmla="*/ 6858000 h 6858000"/>
              <a:gd name="connsiteX7" fmla="*/ 0 w 5467546"/>
              <a:gd name="connsiteY7" fmla="*/ 6858000 h 6858000"/>
              <a:gd name="connsiteX8" fmla="*/ 0 w 5467546"/>
              <a:gd name="connsiteY8" fmla="*/ 0 h 6858000"/>
              <a:gd name="connsiteX0" fmla="*/ 0 w 5467546"/>
              <a:gd name="connsiteY0" fmla="*/ 0 h 6858000"/>
              <a:gd name="connsiteX1" fmla="*/ 4186238 w 5467546"/>
              <a:gd name="connsiteY1" fmla="*/ 0 h 6858000"/>
              <a:gd name="connsiteX2" fmla="*/ 4185501 w 5467546"/>
              <a:gd name="connsiteY2" fmla="*/ 1734532 h 6858000"/>
              <a:gd name="connsiteX3" fmla="*/ 4194928 w 5467546"/>
              <a:gd name="connsiteY3" fmla="*/ 1762812 h 6858000"/>
              <a:gd name="connsiteX4" fmla="*/ 5467546 w 5467546"/>
              <a:gd name="connsiteY4" fmla="*/ 1753386 h 6858000"/>
              <a:gd name="connsiteX5" fmla="*/ 4185501 w 5467546"/>
              <a:gd name="connsiteY5" fmla="*/ 5118755 h 6858000"/>
              <a:gd name="connsiteX6" fmla="*/ 4186238 w 5467546"/>
              <a:gd name="connsiteY6" fmla="*/ 6858000 h 6858000"/>
              <a:gd name="connsiteX7" fmla="*/ 0 w 5467546"/>
              <a:gd name="connsiteY7" fmla="*/ 6858000 h 6858000"/>
              <a:gd name="connsiteX8" fmla="*/ 0 w 5467546"/>
              <a:gd name="connsiteY8" fmla="*/ 0 h 6858000"/>
              <a:gd name="connsiteX0" fmla="*/ 0 w 5472243"/>
              <a:gd name="connsiteY0" fmla="*/ 0 h 6858000"/>
              <a:gd name="connsiteX1" fmla="*/ 4186238 w 5472243"/>
              <a:gd name="connsiteY1" fmla="*/ 0 h 6858000"/>
              <a:gd name="connsiteX2" fmla="*/ 4185501 w 5472243"/>
              <a:gd name="connsiteY2" fmla="*/ 1734532 h 6858000"/>
              <a:gd name="connsiteX3" fmla="*/ 4194928 w 5472243"/>
              <a:gd name="connsiteY3" fmla="*/ 1762812 h 6858000"/>
              <a:gd name="connsiteX4" fmla="*/ 5467546 w 5472243"/>
              <a:gd name="connsiteY4" fmla="*/ 1753386 h 6858000"/>
              <a:gd name="connsiteX5" fmla="*/ 4609707 w 5472243"/>
              <a:gd name="connsiteY5" fmla="*/ 3808429 h 6858000"/>
              <a:gd name="connsiteX6" fmla="*/ 4185501 w 5472243"/>
              <a:gd name="connsiteY6" fmla="*/ 5118755 h 6858000"/>
              <a:gd name="connsiteX7" fmla="*/ 4186238 w 5472243"/>
              <a:gd name="connsiteY7" fmla="*/ 6858000 h 6858000"/>
              <a:gd name="connsiteX8" fmla="*/ 0 w 5472243"/>
              <a:gd name="connsiteY8" fmla="*/ 6858000 h 6858000"/>
              <a:gd name="connsiteX9" fmla="*/ 0 w 5472243"/>
              <a:gd name="connsiteY9" fmla="*/ 0 h 6858000"/>
              <a:gd name="connsiteX0" fmla="*/ 0 w 5491541"/>
              <a:gd name="connsiteY0" fmla="*/ 0 h 6858000"/>
              <a:gd name="connsiteX1" fmla="*/ 4186238 w 5491541"/>
              <a:gd name="connsiteY1" fmla="*/ 0 h 6858000"/>
              <a:gd name="connsiteX2" fmla="*/ 4185501 w 5491541"/>
              <a:gd name="connsiteY2" fmla="*/ 1734532 h 6858000"/>
              <a:gd name="connsiteX3" fmla="*/ 4194928 w 5491541"/>
              <a:gd name="connsiteY3" fmla="*/ 1762812 h 6858000"/>
              <a:gd name="connsiteX4" fmla="*/ 5467546 w 5491541"/>
              <a:gd name="connsiteY4" fmla="*/ 1753386 h 6858000"/>
              <a:gd name="connsiteX5" fmla="*/ 5241303 w 5491541"/>
              <a:gd name="connsiteY5" fmla="*/ 4515439 h 6858000"/>
              <a:gd name="connsiteX6" fmla="*/ 4185501 w 5491541"/>
              <a:gd name="connsiteY6" fmla="*/ 5118755 h 6858000"/>
              <a:gd name="connsiteX7" fmla="*/ 4186238 w 5491541"/>
              <a:gd name="connsiteY7" fmla="*/ 6858000 h 6858000"/>
              <a:gd name="connsiteX8" fmla="*/ 0 w 5491541"/>
              <a:gd name="connsiteY8" fmla="*/ 6858000 h 6858000"/>
              <a:gd name="connsiteX9" fmla="*/ 0 w 5491541"/>
              <a:gd name="connsiteY9" fmla="*/ 0 h 6858000"/>
              <a:gd name="connsiteX0" fmla="*/ 0 w 5467546"/>
              <a:gd name="connsiteY0" fmla="*/ 0 h 6858000"/>
              <a:gd name="connsiteX1" fmla="*/ 4186238 w 5467546"/>
              <a:gd name="connsiteY1" fmla="*/ 0 h 6858000"/>
              <a:gd name="connsiteX2" fmla="*/ 4185501 w 5467546"/>
              <a:gd name="connsiteY2" fmla="*/ 1734532 h 6858000"/>
              <a:gd name="connsiteX3" fmla="*/ 4194928 w 5467546"/>
              <a:gd name="connsiteY3" fmla="*/ 1762812 h 6858000"/>
              <a:gd name="connsiteX4" fmla="*/ 5467546 w 5467546"/>
              <a:gd name="connsiteY4" fmla="*/ 1753386 h 6858000"/>
              <a:gd name="connsiteX5" fmla="*/ 5241303 w 5467546"/>
              <a:gd name="connsiteY5" fmla="*/ 4515439 h 6858000"/>
              <a:gd name="connsiteX6" fmla="*/ 4185501 w 5467546"/>
              <a:gd name="connsiteY6" fmla="*/ 5118755 h 6858000"/>
              <a:gd name="connsiteX7" fmla="*/ 4186238 w 5467546"/>
              <a:gd name="connsiteY7" fmla="*/ 6858000 h 6858000"/>
              <a:gd name="connsiteX8" fmla="*/ 0 w 5467546"/>
              <a:gd name="connsiteY8" fmla="*/ 6858000 h 6858000"/>
              <a:gd name="connsiteX9" fmla="*/ 0 w 5467546"/>
              <a:gd name="connsiteY9" fmla="*/ 0 h 6858000"/>
              <a:gd name="connsiteX0" fmla="*/ 0 w 5467546"/>
              <a:gd name="connsiteY0" fmla="*/ 0 h 6858000"/>
              <a:gd name="connsiteX1" fmla="*/ 4186238 w 5467546"/>
              <a:gd name="connsiteY1" fmla="*/ 0 h 6858000"/>
              <a:gd name="connsiteX2" fmla="*/ 4185501 w 5467546"/>
              <a:gd name="connsiteY2" fmla="*/ 1734532 h 6858000"/>
              <a:gd name="connsiteX3" fmla="*/ 4194928 w 5467546"/>
              <a:gd name="connsiteY3" fmla="*/ 1762812 h 6858000"/>
              <a:gd name="connsiteX4" fmla="*/ 5467546 w 5467546"/>
              <a:gd name="connsiteY4" fmla="*/ 1753386 h 6858000"/>
              <a:gd name="connsiteX5" fmla="*/ 5241303 w 5467546"/>
              <a:gd name="connsiteY5" fmla="*/ 4515439 h 6858000"/>
              <a:gd name="connsiteX6" fmla="*/ 4185501 w 5467546"/>
              <a:gd name="connsiteY6" fmla="*/ 5118755 h 6858000"/>
              <a:gd name="connsiteX7" fmla="*/ 4186238 w 5467546"/>
              <a:gd name="connsiteY7" fmla="*/ 6858000 h 6858000"/>
              <a:gd name="connsiteX8" fmla="*/ 0 w 5467546"/>
              <a:gd name="connsiteY8" fmla="*/ 6858000 h 6858000"/>
              <a:gd name="connsiteX9" fmla="*/ 0 w 5467546"/>
              <a:gd name="connsiteY9" fmla="*/ 0 h 6858000"/>
              <a:gd name="connsiteX0" fmla="*/ 0 w 5467546"/>
              <a:gd name="connsiteY0" fmla="*/ 0 h 6858000"/>
              <a:gd name="connsiteX1" fmla="*/ 4186238 w 5467546"/>
              <a:gd name="connsiteY1" fmla="*/ 0 h 6858000"/>
              <a:gd name="connsiteX2" fmla="*/ 4185501 w 5467546"/>
              <a:gd name="connsiteY2" fmla="*/ 1734532 h 6858000"/>
              <a:gd name="connsiteX3" fmla="*/ 4194928 w 5467546"/>
              <a:gd name="connsiteY3" fmla="*/ 1762812 h 6858000"/>
              <a:gd name="connsiteX4" fmla="*/ 5467546 w 5467546"/>
              <a:gd name="connsiteY4" fmla="*/ 1753386 h 6858000"/>
              <a:gd name="connsiteX5" fmla="*/ 5458120 w 5467546"/>
              <a:gd name="connsiteY5" fmla="*/ 5118755 h 6858000"/>
              <a:gd name="connsiteX6" fmla="*/ 4185501 w 5467546"/>
              <a:gd name="connsiteY6" fmla="*/ 5118755 h 6858000"/>
              <a:gd name="connsiteX7" fmla="*/ 4186238 w 5467546"/>
              <a:gd name="connsiteY7" fmla="*/ 6858000 h 6858000"/>
              <a:gd name="connsiteX8" fmla="*/ 0 w 5467546"/>
              <a:gd name="connsiteY8" fmla="*/ 6858000 h 6858000"/>
              <a:gd name="connsiteX9" fmla="*/ 0 w 5467546"/>
              <a:gd name="connsiteY9" fmla="*/ 0 h 6858000"/>
              <a:gd name="connsiteX0" fmla="*/ 0 w 5467546"/>
              <a:gd name="connsiteY0" fmla="*/ 0 h 6858000"/>
              <a:gd name="connsiteX1" fmla="*/ 4186238 w 5467546"/>
              <a:gd name="connsiteY1" fmla="*/ 0 h 6858000"/>
              <a:gd name="connsiteX2" fmla="*/ 4185501 w 5467546"/>
              <a:gd name="connsiteY2" fmla="*/ 1734532 h 6858000"/>
              <a:gd name="connsiteX3" fmla="*/ 4207628 w 5467546"/>
              <a:gd name="connsiteY3" fmla="*/ 1750112 h 6858000"/>
              <a:gd name="connsiteX4" fmla="*/ 5467546 w 5467546"/>
              <a:gd name="connsiteY4" fmla="*/ 1753386 h 6858000"/>
              <a:gd name="connsiteX5" fmla="*/ 5458120 w 5467546"/>
              <a:gd name="connsiteY5" fmla="*/ 5118755 h 6858000"/>
              <a:gd name="connsiteX6" fmla="*/ 4185501 w 5467546"/>
              <a:gd name="connsiteY6" fmla="*/ 5118755 h 6858000"/>
              <a:gd name="connsiteX7" fmla="*/ 4186238 w 5467546"/>
              <a:gd name="connsiteY7" fmla="*/ 6858000 h 6858000"/>
              <a:gd name="connsiteX8" fmla="*/ 0 w 5467546"/>
              <a:gd name="connsiteY8" fmla="*/ 6858000 h 6858000"/>
              <a:gd name="connsiteX9" fmla="*/ 0 w 5467546"/>
              <a:gd name="connsiteY9" fmla="*/ 0 h 6858000"/>
              <a:gd name="connsiteX0" fmla="*/ 0 w 5467546"/>
              <a:gd name="connsiteY0" fmla="*/ 0 h 6858000"/>
              <a:gd name="connsiteX1" fmla="*/ 4186238 w 5467546"/>
              <a:gd name="connsiteY1" fmla="*/ 0 h 6858000"/>
              <a:gd name="connsiteX2" fmla="*/ 4185501 w 5467546"/>
              <a:gd name="connsiteY2" fmla="*/ 1734532 h 6858000"/>
              <a:gd name="connsiteX3" fmla="*/ 4207628 w 5467546"/>
              <a:gd name="connsiteY3" fmla="*/ 1750112 h 6858000"/>
              <a:gd name="connsiteX4" fmla="*/ 5467546 w 5467546"/>
              <a:gd name="connsiteY4" fmla="*/ 1747036 h 6858000"/>
              <a:gd name="connsiteX5" fmla="*/ 5458120 w 5467546"/>
              <a:gd name="connsiteY5" fmla="*/ 5118755 h 6858000"/>
              <a:gd name="connsiteX6" fmla="*/ 4185501 w 5467546"/>
              <a:gd name="connsiteY6" fmla="*/ 5118755 h 6858000"/>
              <a:gd name="connsiteX7" fmla="*/ 4186238 w 5467546"/>
              <a:gd name="connsiteY7" fmla="*/ 6858000 h 6858000"/>
              <a:gd name="connsiteX8" fmla="*/ 0 w 5467546"/>
              <a:gd name="connsiteY8" fmla="*/ 6858000 h 6858000"/>
              <a:gd name="connsiteX9" fmla="*/ 0 w 5467546"/>
              <a:gd name="connsiteY9" fmla="*/ 0 h 6858000"/>
              <a:gd name="connsiteX0" fmla="*/ 0 w 5458120"/>
              <a:gd name="connsiteY0" fmla="*/ 0 h 6858000"/>
              <a:gd name="connsiteX1" fmla="*/ 4186238 w 5458120"/>
              <a:gd name="connsiteY1" fmla="*/ 0 h 6858000"/>
              <a:gd name="connsiteX2" fmla="*/ 4185501 w 5458120"/>
              <a:gd name="connsiteY2" fmla="*/ 1734532 h 6858000"/>
              <a:gd name="connsiteX3" fmla="*/ 4207628 w 5458120"/>
              <a:gd name="connsiteY3" fmla="*/ 1750112 h 6858000"/>
              <a:gd name="connsiteX4" fmla="*/ 5454846 w 5458120"/>
              <a:gd name="connsiteY4" fmla="*/ 1747036 h 6858000"/>
              <a:gd name="connsiteX5" fmla="*/ 5458120 w 5458120"/>
              <a:gd name="connsiteY5" fmla="*/ 5118755 h 6858000"/>
              <a:gd name="connsiteX6" fmla="*/ 4185501 w 5458120"/>
              <a:gd name="connsiteY6" fmla="*/ 5118755 h 6858000"/>
              <a:gd name="connsiteX7" fmla="*/ 4186238 w 5458120"/>
              <a:gd name="connsiteY7" fmla="*/ 6858000 h 6858000"/>
              <a:gd name="connsiteX8" fmla="*/ 0 w 5458120"/>
              <a:gd name="connsiteY8" fmla="*/ 6858000 h 6858000"/>
              <a:gd name="connsiteX9" fmla="*/ 0 w 5458120"/>
              <a:gd name="connsiteY9" fmla="*/ 0 h 6858000"/>
              <a:gd name="connsiteX0" fmla="*/ 0 w 5458120"/>
              <a:gd name="connsiteY0" fmla="*/ 0 h 6858000"/>
              <a:gd name="connsiteX1" fmla="*/ 4186238 w 5458120"/>
              <a:gd name="connsiteY1" fmla="*/ 0 h 6858000"/>
              <a:gd name="connsiteX2" fmla="*/ 4185501 w 5458120"/>
              <a:gd name="connsiteY2" fmla="*/ 1734532 h 6858000"/>
              <a:gd name="connsiteX3" fmla="*/ 4347328 w 5458120"/>
              <a:gd name="connsiteY3" fmla="*/ 1750112 h 6858000"/>
              <a:gd name="connsiteX4" fmla="*/ 5454846 w 5458120"/>
              <a:gd name="connsiteY4" fmla="*/ 1747036 h 6858000"/>
              <a:gd name="connsiteX5" fmla="*/ 5458120 w 5458120"/>
              <a:gd name="connsiteY5" fmla="*/ 5118755 h 6858000"/>
              <a:gd name="connsiteX6" fmla="*/ 4185501 w 5458120"/>
              <a:gd name="connsiteY6" fmla="*/ 5118755 h 6858000"/>
              <a:gd name="connsiteX7" fmla="*/ 4186238 w 5458120"/>
              <a:gd name="connsiteY7" fmla="*/ 6858000 h 6858000"/>
              <a:gd name="connsiteX8" fmla="*/ 0 w 5458120"/>
              <a:gd name="connsiteY8" fmla="*/ 6858000 h 6858000"/>
              <a:gd name="connsiteX9" fmla="*/ 0 w 5458120"/>
              <a:gd name="connsiteY9" fmla="*/ 0 h 6858000"/>
              <a:gd name="connsiteX0" fmla="*/ 0 w 5458120"/>
              <a:gd name="connsiteY0" fmla="*/ 0 h 6858000"/>
              <a:gd name="connsiteX1" fmla="*/ 4186238 w 5458120"/>
              <a:gd name="connsiteY1" fmla="*/ 0 h 6858000"/>
              <a:gd name="connsiteX2" fmla="*/ 4185501 w 5458120"/>
              <a:gd name="connsiteY2" fmla="*/ 1734532 h 6858000"/>
              <a:gd name="connsiteX3" fmla="*/ 4347328 w 5458120"/>
              <a:gd name="connsiteY3" fmla="*/ 1750112 h 6858000"/>
              <a:gd name="connsiteX4" fmla="*/ 5454846 w 5458120"/>
              <a:gd name="connsiteY4" fmla="*/ 1747036 h 6858000"/>
              <a:gd name="connsiteX5" fmla="*/ 5458120 w 5458120"/>
              <a:gd name="connsiteY5" fmla="*/ 5118755 h 6858000"/>
              <a:gd name="connsiteX6" fmla="*/ 4185501 w 5458120"/>
              <a:gd name="connsiteY6" fmla="*/ 5118755 h 6858000"/>
              <a:gd name="connsiteX7" fmla="*/ 4186238 w 5458120"/>
              <a:gd name="connsiteY7" fmla="*/ 6858000 h 6858000"/>
              <a:gd name="connsiteX8" fmla="*/ 0 w 5458120"/>
              <a:gd name="connsiteY8" fmla="*/ 6858000 h 6858000"/>
              <a:gd name="connsiteX9" fmla="*/ 0 w 5458120"/>
              <a:gd name="connsiteY9" fmla="*/ 0 h 6858000"/>
              <a:gd name="connsiteX0" fmla="*/ 0 w 5458120"/>
              <a:gd name="connsiteY0" fmla="*/ 0 h 6858000"/>
              <a:gd name="connsiteX1" fmla="*/ 4186238 w 5458120"/>
              <a:gd name="connsiteY1" fmla="*/ 0 h 6858000"/>
              <a:gd name="connsiteX2" fmla="*/ 4185501 w 5458120"/>
              <a:gd name="connsiteY2" fmla="*/ 1734532 h 6858000"/>
              <a:gd name="connsiteX3" fmla="*/ 5454846 w 5458120"/>
              <a:gd name="connsiteY3" fmla="*/ 1747036 h 6858000"/>
              <a:gd name="connsiteX4" fmla="*/ 5458120 w 5458120"/>
              <a:gd name="connsiteY4" fmla="*/ 5118755 h 6858000"/>
              <a:gd name="connsiteX5" fmla="*/ 4185501 w 5458120"/>
              <a:gd name="connsiteY5" fmla="*/ 5118755 h 6858000"/>
              <a:gd name="connsiteX6" fmla="*/ 4186238 w 5458120"/>
              <a:gd name="connsiteY6" fmla="*/ 6858000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86238 w 5458120"/>
              <a:gd name="connsiteY1" fmla="*/ 0 h 6858000"/>
              <a:gd name="connsiteX2" fmla="*/ 4185501 w 5458120"/>
              <a:gd name="connsiteY2" fmla="*/ 1734532 h 6858000"/>
              <a:gd name="connsiteX3" fmla="*/ 4654550 w 5458120"/>
              <a:gd name="connsiteY3" fmla="*/ 1714500 h 6858000"/>
              <a:gd name="connsiteX4" fmla="*/ 5454846 w 5458120"/>
              <a:gd name="connsiteY4" fmla="*/ 1747036 h 6858000"/>
              <a:gd name="connsiteX5" fmla="*/ 5458120 w 5458120"/>
              <a:gd name="connsiteY5" fmla="*/ 5118755 h 6858000"/>
              <a:gd name="connsiteX6" fmla="*/ 4185501 w 5458120"/>
              <a:gd name="connsiteY6" fmla="*/ 5118755 h 6858000"/>
              <a:gd name="connsiteX7" fmla="*/ 4186238 w 5458120"/>
              <a:gd name="connsiteY7" fmla="*/ 6858000 h 6858000"/>
              <a:gd name="connsiteX8" fmla="*/ 0 w 5458120"/>
              <a:gd name="connsiteY8" fmla="*/ 6858000 h 6858000"/>
              <a:gd name="connsiteX9" fmla="*/ 0 w 5458120"/>
              <a:gd name="connsiteY9" fmla="*/ 0 h 6858000"/>
              <a:gd name="connsiteX0" fmla="*/ 0 w 5458120"/>
              <a:gd name="connsiteY0" fmla="*/ 0 h 6858000"/>
              <a:gd name="connsiteX1" fmla="*/ 4186238 w 5458120"/>
              <a:gd name="connsiteY1" fmla="*/ 0 h 6858000"/>
              <a:gd name="connsiteX2" fmla="*/ 4185501 w 5458120"/>
              <a:gd name="connsiteY2" fmla="*/ 1734532 h 6858000"/>
              <a:gd name="connsiteX3" fmla="*/ 4654550 w 5458120"/>
              <a:gd name="connsiteY3" fmla="*/ 1714500 h 6858000"/>
              <a:gd name="connsiteX4" fmla="*/ 5454846 w 5458120"/>
              <a:gd name="connsiteY4" fmla="*/ 1747036 h 6858000"/>
              <a:gd name="connsiteX5" fmla="*/ 5458120 w 5458120"/>
              <a:gd name="connsiteY5" fmla="*/ 5118755 h 6858000"/>
              <a:gd name="connsiteX6" fmla="*/ 4185501 w 5458120"/>
              <a:gd name="connsiteY6" fmla="*/ 5118755 h 6858000"/>
              <a:gd name="connsiteX7" fmla="*/ 4186238 w 5458120"/>
              <a:gd name="connsiteY7" fmla="*/ 6858000 h 6858000"/>
              <a:gd name="connsiteX8" fmla="*/ 0 w 5458120"/>
              <a:gd name="connsiteY8" fmla="*/ 6858000 h 6858000"/>
              <a:gd name="connsiteX9" fmla="*/ 0 w 5458120"/>
              <a:gd name="connsiteY9" fmla="*/ 0 h 6858000"/>
              <a:gd name="connsiteX0" fmla="*/ 0 w 5458120"/>
              <a:gd name="connsiteY0" fmla="*/ 0 h 6858000"/>
              <a:gd name="connsiteX1" fmla="*/ 4186238 w 5458120"/>
              <a:gd name="connsiteY1" fmla="*/ 0 h 6858000"/>
              <a:gd name="connsiteX2" fmla="*/ 4185501 w 5458120"/>
              <a:gd name="connsiteY2" fmla="*/ 1734532 h 6858000"/>
              <a:gd name="connsiteX3" fmla="*/ 4654550 w 5458120"/>
              <a:gd name="connsiteY3" fmla="*/ 1714500 h 6858000"/>
              <a:gd name="connsiteX4" fmla="*/ 5454846 w 5458120"/>
              <a:gd name="connsiteY4" fmla="*/ 1747036 h 6858000"/>
              <a:gd name="connsiteX5" fmla="*/ 5458120 w 5458120"/>
              <a:gd name="connsiteY5" fmla="*/ 5118755 h 6858000"/>
              <a:gd name="connsiteX6" fmla="*/ 4185501 w 5458120"/>
              <a:gd name="connsiteY6" fmla="*/ 5118755 h 6858000"/>
              <a:gd name="connsiteX7" fmla="*/ 4186238 w 5458120"/>
              <a:gd name="connsiteY7" fmla="*/ 6858000 h 6858000"/>
              <a:gd name="connsiteX8" fmla="*/ 0 w 5458120"/>
              <a:gd name="connsiteY8" fmla="*/ 6858000 h 6858000"/>
              <a:gd name="connsiteX9" fmla="*/ 0 w 5458120"/>
              <a:gd name="connsiteY9" fmla="*/ 0 h 6858000"/>
              <a:gd name="connsiteX0" fmla="*/ 0 w 5458120"/>
              <a:gd name="connsiteY0" fmla="*/ 0 h 6858000"/>
              <a:gd name="connsiteX1" fmla="*/ 4186238 w 5458120"/>
              <a:gd name="connsiteY1" fmla="*/ 0 h 6858000"/>
              <a:gd name="connsiteX2" fmla="*/ 4185501 w 5458120"/>
              <a:gd name="connsiteY2" fmla="*/ 1734532 h 6858000"/>
              <a:gd name="connsiteX3" fmla="*/ 4654550 w 5458120"/>
              <a:gd name="connsiteY3" fmla="*/ 1714500 h 6858000"/>
              <a:gd name="connsiteX4" fmla="*/ 5454846 w 5458120"/>
              <a:gd name="connsiteY4" fmla="*/ 1747036 h 6858000"/>
              <a:gd name="connsiteX5" fmla="*/ 5458120 w 5458120"/>
              <a:gd name="connsiteY5" fmla="*/ 5118755 h 6858000"/>
              <a:gd name="connsiteX6" fmla="*/ 4185501 w 5458120"/>
              <a:gd name="connsiteY6" fmla="*/ 5118755 h 6858000"/>
              <a:gd name="connsiteX7" fmla="*/ 4186238 w 5458120"/>
              <a:gd name="connsiteY7" fmla="*/ 6858000 h 6858000"/>
              <a:gd name="connsiteX8" fmla="*/ 0 w 5458120"/>
              <a:gd name="connsiteY8" fmla="*/ 6858000 h 6858000"/>
              <a:gd name="connsiteX9" fmla="*/ 0 w 5458120"/>
              <a:gd name="connsiteY9" fmla="*/ 0 h 6858000"/>
              <a:gd name="connsiteX0" fmla="*/ 0 w 5458120"/>
              <a:gd name="connsiteY0" fmla="*/ 0 h 6858000"/>
              <a:gd name="connsiteX1" fmla="*/ 4186238 w 5458120"/>
              <a:gd name="connsiteY1" fmla="*/ 0 h 6858000"/>
              <a:gd name="connsiteX2" fmla="*/ 4185501 w 5458120"/>
              <a:gd name="connsiteY2" fmla="*/ 1734532 h 6858000"/>
              <a:gd name="connsiteX3" fmla="*/ 5454846 w 5458120"/>
              <a:gd name="connsiteY3" fmla="*/ 1747036 h 6858000"/>
              <a:gd name="connsiteX4" fmla="*/ 5458120 w 5458120"/>
              <a:gd name="connsiteY4" fmla="*/ 5118755 h 6858000"/>
              <a:gd name="connsiteX5" fmla="*/ 4185501 w 5458120"/>
              <a:gd name="connsiteY5" fmla="*/ 5118755 h 6858000"/>
              <a:gd name="connsiteX6" fmla="*/ 4186238 w 5458120"/>
              <a:gd name="connsiteY6" fmla="*/ 6858000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86238 w 5458120"/>
              <a:gd name="connsiteY1" fmla="*/ 0 h 6858000"/>
              <a:gd name="connsiteX2" fmla="*/ 4191851 w 5458120"/>
              <a:gd name="connsiteY2" fmla="*/ 1759932 h 6858000"/>
              <a:gd name="connsiteX3" fmla="*/ 5454846 w 5458120"/>
              <a:gd name="connsiteY3" fmla="*/ 1747036 h 6858000"/>
              <a:gd name="connsiteX4" fmla="*/ 5458120 w 5458120"/>
              <a:gd name="connsiteY4" fmla="*/ 5118755 h 6858000"/>
              <a:gd name="connsiteX5" fmla="*/ 4185501 w 5458120"/>
              <a:gd name="connsiteY5" fmla="*/ 5118755 h 6858000"/>
              <a:gd name="connsiteX6" fmla="*/ 4186238 w 5458120"/>
              <a:gd name="connsiteY6" fmla="*/ 6858000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86238 w 5458120"/>
              <a:gd name="connsiteY1" fmla="*/ 0 h 6858000"/>
              <a:gd name="connsiteX2" fmla="*/ 4191851 w 5458120"/>
              <a:gd name="connsiteY2" fmla="*/ 1753582 h 6858000"/>
              <a:gd name="connsiteX3" fmla="*/ 5454846 w 5458120"/>
              <a:gd name="connsiteY3" fmla="*/ 1747036 h 6858000"/>
              <a:gd name="connsiteX4" fmla="*/ 5458120 w 5458120"/>
              <a:gd name="connsiteY4" fmla="*/ 5118755 h 6858000"/>
              <a:gd name="connsiteX5" fmla="*/ 4185501 w 5458120"/>
              <a:gd name="connsiteY5" fmla="*/ 5118755 h 6858000"/>
              <a:gd name="connsiteX6" fmla="*/ 4186238 w 5458120"/>
              <a:gd name="connsiteY6" fmla="*/ 6858000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92588 w 5458120"/>
              <a:gd name="connsiteY1" fmla="*/ 0 h 6858000"/>
              <a:gd name="connsiteX2" fmla="*/ 4191851 w 5458120"/>
              <a:gd name="connsiteY2" fmla="*/ 1753582 h 6858000"/>
              <a:gd name="connsiteX3" fmla="*/ 5454846 w 5458120"/>
              <a:gd name="connsiteY3" fmla="*/ 1747036 h 6858000"/>
              <a:gd name="connsiteX4" fmla="*/ 5458120 w 5458120"/>
              <a:gd name="connsiteY4" fmla="*/ 5118755 h 6858000"/>
              <a:gd name="connsiteX5" fmla="*/ 4185501 w 5458120"/>
              <a:gd name="connsiteY5" fmla="*/ 5118755 h 6858000"/>
              <a:gd name="connsiteX6" fmla="*/ 4186238 w 5458120"/>
              <a:gd name="connsiteY6" fmla="*/ 6858000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92588 w 5458120"/>
              <a:gd name="connsiteY1" fmla="*/ 0 h 6858000"/>
              <a:gd name="connsiteX2" fmla="*/ 4191851 w 5458120"/>
              <a:gd name="connsiteY2" fmla="*/ 1744057 h 6858000"/>
              <a:gd name="connsiteX3" fmla="*/ 5454846 w 5458120"/>
              <a:gd name="connsiteY3" fmla="*/ 1747036 h 6858000"/>
              <a:gd name="connsiteX4" fmla="*/ 5458120 w 5458120"/>
              <a:gd name="connsiteY4" fmla="*/ 5118755 h 6858000"/>
              <a:gd name="connsiteX5" fmla="*/ 4185501 w 5458120"/>
              <a:gd name="connsiteY5" fmla="*/ 5118755 h 6858000"/>
              <a:gd name="connsiteX6" fmla="*/ 4186238 w 5458120"/>
              <a:gd name="connsiteY6" fmla="*/ 6858000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92588 w 5458120"/>
              <a:gd name="connsiteY1" fmla="*/ 0 h 6858000"/>
              <a:gd name="connsiteX2" fmla="*/ 4191851 w 5458120"/>
              <a:gd name="connsiteY2" fmla="*/ 1744057 h 6858000"/>
              <a:gd name="connsiteX3" fmla="*/ 5454846 w 5458120"/>
              <a:gd name="connsiteY3" fmla="*/ 1742274 h 6858000"/>
              <a:gd name="connsiteX4" fmla="*/ 5458120 w 5458120"/>
              <a:gd name="connsiteY4" fmla="*/ 5118755 h 6858000"/>
              <a:gd name="connsiteX5" fmla="*/ 4185501 w 5458120"/>
              <a:gd name="connsiteY5" fmla="*/ 5118755 h 6858000"/>
              <a:gd name="connsiteX6" fmla="*/ 4186238 w 5458120"/>
              <a:gd name="connsiteY6" fmla="*/ 6858000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92588 w 5458120"/>
              <a:gd name="connsiteY1" fmla="*/ 0 h 6858000"/>
              <a:gd name="connsiteX2" fmla="*/ 4191851 w 5458120"/>
              <a:gd name="connsiteY2" fmla="*/ 1744057 h 6858000"/>
              <a:gd name="connsiteX3" fmla="*/ 5457227 w 5458120"/>
              <a:gd name="connsiteY3" fmla="*/ 1744655 h 6858000"/>
              <a:gd name="connsiteX4" fmla="*/ 5458120 w 5458120"/>
              <a:gd name="connsiteY4" fmla="*/ 5118755 h 6858000"/>
              <a:gd name="connsiteX5" fmla="*/ 4185501 w 5458120"/>
              <a:gd name="connsiteY5" fmla="*/ 5118755 h 6858000"/>
              <a:gd name="connsiteX6" fmla="*/ 4186238 w 5458120"/>
              <a:gd name="connsiteY6" fmla="*/ 6858000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92588 w 5458120"/>
              <a:gd name="connsiteY1" fmla="*/ 0 h 6858000"/>
              <a:gd name="connsiteX2" fmla="*/ 4191851 w 5458120"/>
              <a:gd name="connsiteY2" fmla="*/ 1744057 h 6858000"/>
              <a:gd name="connsiteX3" fmla="*/ 5457227 w 5458120"/>
              <a:gd name="connsiteY3" fmla="*/ 1744655 h 6858000"/>
              <a:gd name="connsiteX4" fmla="*/ 5458120 w 5458120"/>
              <a:gd name="connsiteY4" fmla="*/ 5118755 h 6858000"/>
              <a:gd name="connsiteX5" fmla="*/ 4195026 w 5458120"/>
              <a:gd name="connsiteY5" fmla="*/ 5121136 h 6858000"/>
              <a:gd name="connsiteX6" fmla="*/ 4186238 w 5458120"/>
              <a:gd name="connsiteY6" fmla="*/ 6858000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92588 w 5458120"/>
              <a:gd name="connsiteY1" fmla="*/ 0 h 6858000"/>
              <a:gd name="connsiteX2" fmla="*/ 4191851 w 5458120"/>
              <a:gd name="connsiteY2" fmla="*/ 1744057 h 6858000"/>
              <a:gd name="connsiteX3" fmla="*/ 5457227 w 5458120"/>
              <a:gd name="connsiteY3" fmla="*/ 1744655 h 6858000"/>
              <a:gd name="connsiteX4" fmla="*/ 5458120 w 5458120"/>
              <a:gd name="connsiteY4" fmla="*/ 5118755 h 6858000"/>
              <a:gd name="connsiteX5" fmla="*/ 4195026 w 5458120"/>
              <a:gd name="connsiteY5" fmla="*/ 5123518 h 6858000"/>
              <a:gd name="connsiteX6" fmla="*/ 4186238 w 5458120"/>
              <a:gd name="connsiteY6" fmla="*/ 6858000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92588 w 5458120"/>
              <a:gd name="connsiteY1" fmla="*/ 0 h 6858000"/>
              <a:gd name="connsiteX2" fmla="*/ 4191851 w 5458120"/>
              <a:gd name="connsiteY2" fmla="*/ 1744057 h 6858000"/>
              <a:gd name="connsiteX3" fmla="*/ 5457227 w 5458120"/>
              <a:gd name="connsiteY3" fmla="*/ 1744655 h 6858000"/>
              <a:gd name="connsiteX4" fmla="*/ 5458120 w 5458120"/>
              <a:gd name="connsiteY4" fmla="*/ 5118755 h 6858000"/>
              <a:gd name="connsiteX5" fmla="*/ 4195026 w 5458120"/>
              <a:gd name="connsiteY5" fmla="*/ 5123518 h 6858000"/>
              <a:gd name="connsiteX6" fmla="*/ 4193382 w 5458120"/>
              <a:gd name="connsiteY6" fmla="*/ 6855618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92588 w 5458120"/>
              <a:gd name="connsiteY1" fmla="*/ 0 h 6858000"/>
              <a:gd name="connsiteX2" fmla="*/ 4191851 w 5458120"/>
              <a:gd name="connsiteY2" fmla="*/ 1744057 h 6858000"/>
              <a:gd name="connsiteX3" fmla="*/ 5457227 w 5458120"/>
              <a:gd name="connsiteY3" fmla="*/ 1744655 h 6858000"/>
              <a:gd name="connsiteX4" fmla="*/ 5458120 w 5458120"/>
              <a:gd name="connsiteY4" fmla="*/ 5118755 h 6858000"/>
              <a:gd name="connsiteX5" fmla="*/ 4195026 w 5458120"/>
              <a:gd name="connsiteY5" fmla="*/ 5118755 h 6858000"/>
              <a:gd name="connsiteX6" fmla="*/ 4193382 w 5458120"/>
              <a:gd name="connsiteY6" fmla="*/ 6855618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8120"/>
              <a:gd name="connsiteY0" fmla="*/ 0 h 6858000"/>
              <a:gd name="connsiteX1" fmla="*/ 4192588 w 5458120"/>
              <a:gd name="connsiteY1" fmla="*/ 0 h 6858000"/>
              <a:gd name="connsiteX2" fmla="*/ 4191851 w 5458120"/>
              <a:gd name="connsiteY2" fmla="*/ 1744057 h 6858000"/>
              <a:gd name="connsiteX3" fmla="*/ 5457227 w 5458120"/>
              <a:gd name="connsiteY3" fmla="*/ 1744655 h 6858000"/>
              <a:gd name="connsiteX4" fmla="*/ 5458120 w 5458120"/>
              <a:gd name="connsiteY4" fmla="*/ 5118755 h 6858000"/>
              <a:gd name="connsiteX5" fmla="*/ 4195026 w 5458120"/>
              <a:gd name="connsiteY5" fmla="*/ 5118755 h 6858000"/>
              <a:gd name="connsiteX6" fmla="*/ 4193382 w 5458120"/>
              <a:gd name="connsiteY6" fmla="*/ 6855618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7432"/>
              <a:gd name="connsiteY0" fmla="*/ 0 h 6858000"/>
              <a:gd name="connsiteX1" fmla="*/ 4192588 w 5457432"/>
              <a:gd name="connsiteY1" fmla="*/ 0 h 6858000"/>
              <a:gd name="connsiteX2" fmla="*/ 4191851 w 5457432"/>
              <a:gd name="connsiteY2" fmla="*/ 1744057 h 6858000"/>
              <a:gd name="connsiteX3" fmla="*/ 5457227 w 5457432"/>
              <a:gd name="connsiteY3" fmla="*/ 1744655 h 6858000"/>
              <a:gd name="connsiteX4" fmla="*/ 5455739 w 5457432"/>
              <a:gd name="connsiteY4" fmla="*/ 5118755 h 6858000"/>
              <a:gd name="connsiteX5" fmla="*/ 4195026 w 5457432"/>
              <a:gd name="connsiteY5" fmla="*/ 5118755 h 6858000"/>
              <a:gd name="connsiteX6" fmla="*/ 4193382 w 5457432"/>
              <a:gd name="connsiteY6" fmla="*/ 6855618 h 6858000"/>
              <a:gd name="connsiteX7" fmla="*/ 0 w 5457432"/>
              <a:gd name="connsiteY7" fmla="*/ 6858000 h 6858000"/>
              <a:gd name="connsiteX8" fmla="*/ 0 w 5457432"/>
              <a:gd name="connsiteY8" fmla="*/ 0 h 6858000"/>
              <a:gd name="connsiteX0" fmla="*/ 0 w 5457359"/>
              <a:gd name="connsiteY0" fmla="*/ 0 h 6858000"/>
              <a:gd name="connsiteX1" fmla="*/ 4192588 w 5457359"/>
              <a:gd name="connsiteY1" fmla="*/ 0 h 6858000"/>
              <a:gd name="connsiteX2" fmla="*/ 4191851 w 5457359"/>
              <a:gd name="connsiteY2" fmla="*/ 1744057 h 6858000"/>
              <a:gd name="connsiteX3" fmla="*/ 5457227 w 5457359"/>
              <a:gd name="connsiteY3" fmla="*/ 1744655 h 6858000"/>
              <a:gd name="connsiteX4" fmla="*/ 5453358 w 5457359"/>
              <a:gd name="connsiteY4" fmla="*/ 5118755 h 6858000"/>
              <a:gd name="connsiteX5" fmla="*/ 4195026 w 5457359"/>
              <a:gd name="connsiteY5" fmla="*/ 5118755 h 6858000"/>
              <a:gd name="connsiteX6" fmla="*/ 4193382 w 5457359"/>
              <a:gd name="connsiteY6" fmla="*/ 6855618 h 6858000"/>
              <a:gd name="connsiteX7" fmla="*/ 0 w 5457359"/>
              <a:gd name="connsiteY7" fmla="*/ 6858000 h 6858000"/>
              <a:gd name="connsiteX8" fmla="*/ 0 w 5457359"/>
              <a:gd name="connsiteY8" fmla="*/ 0 h 6858000"/>
              <a:gd name="connsiteX0" fmla="*/ 0 w 5457304"/>
              <a:gd name="connsiteY0" fmla="*/ 0 h 6858000"/>
              <a:gd name="connsiteX1" fmla="*/ 4192588 w 5457304"/>
              <a:gd name="connsiteY1" fmla="*/ 0 h 6858000"/>
              <a:gd name="connsiteX2" fmla="*/ 4191851 w 5457304"/>
              <a:gd name="connsiteY2" fmla="*/ 1744057 h 6858000"/>
              <a:gd name="connsiteX3" fmla="*/ 5457227 w 5457304"/>
              <a:gd name="connsiteY3" fmla="*/ 1744655 h 6858000"/>
              <a:gd name="connsiteX4" fmla="*/ 5448595 w 5457304"/>
              <a:gd name="connsiteY4" fmla="*/ 5118755 h 6858000"/>
              <a:gd name="connsiteX5" fmla="*/ 4195026 w 5457304"/>
              <a:gd name="connsiteY5" fmla="*/ 5118755 h 6858000"/>
              <a:gd name="connsiteX6" fmla="*/ 4193382 w 5457304"/>
              <a:gd name="connsiteY6" fmla="*/ 6855618 h 6858000"/>
              <a:gd name="connsiteX7" fmla="*/ 0 w 5457304"/>
              <a:gd name="connsiteY7" fmla="*/ 6858000 h 6858000"/>
              <a:gd name="connsiteX8" fmla="*/ 0 w 5457304"/>
              <a:gd name="connsiteY8" fmla="*/ 0 h 6858000"/>
              <a:gd name="connsiteX0" fmla="*/ 0 w 5460501"/>
              <a:gd name="connsiteY0" fmla="*/ 0 h 6858000"/>
              <a:gd name="connsiteX1" fmla="*/ 4192588 w 5460501"/>
              <a:gd name="connsiteY1" fmla="*/ 0 h 6858000"/>
              <a:gd name="connsiteX2" fmla="*/ 4191851 w 5460501"/>
              <a:gd name="connsiteY2" fmla="*/ 1744057 h 6858000"/>
              <a:gd name="connsiteX3" fmla="*/ 5457227 w 5460501"/>
              <a:gd name="connsiteY3" fmla="*/ 1744655 h 6858000"/>
              <a:gd name="connsiteX4" fmla="*/ 5460501 w 5460501"/>
              <a:gd name="connsiteY4" fmla="*/ 5118755 h 6858000"/>
              <a:gd name="connsiteX5" fmla="*/ 4195026 w 5460501"/>
              <a:gd name="connsiteY5" fmla="*/ 5118755 h 6858000"/>
              <a:gd name="connsiteX6" fmla="*/ 4193382 w 5460501"/>
              <a:gd name="connsiteY6" fmla="*/ 6855618 h 6858000"/>
              <a:gd name="connsiteX7" fmla="*/ 0 w 5460501"/>
              <a:gd name="connsiteY7" fmla="*/ 6858000 h 6858000"/>
              <a:gd name="connsiteX8" fmla="*/ 0 w 5460501"/>
              <a:gd name="connsiteY8" fmla="*/ 0 h 6858000"/>
              <a:gd name="connsiteX0" fmla="*/ 0 w 5458120"/>
              <a:gd name="connsiteY0" fmla="*/ 0 h 6858000"/>
              <a:gd name="connsiteX1" fmla="*/ 4192588 w 5458120"/>
              <a:gd name="connsiteY1" fmla="*/ 0 h 6858000"/>
              <a:gd name="connsiteX2" fmla="*/ 4191851 w 5458120"/>
              <a:gd name="connsiteY2" fmla="*/ 1744057 h 6858000"/>
              <a:gd name="connsiteX3" fmla="*/ 5457227 w 5458120"/>
              <a:gd name="connsiteY3" fmla="*/ 1744655 h 6858000"/>
              <a:gd name="connsiteX4" fmla="*/ 5458120 w 5458120"/>
              <a:gd name="connsiteY4" fmla="*/ 5118755 h 6858000"/>
              <a:gd name="connsiteX5" fmla="*/ 4195026 w 5458120"/>
              <a:gd name="connsiteY5" fmla="*/ 5118755 h 6858000"/>
              <a:gd name="connsiteX6" fmla="*/ 4193382 w 5458120"/>
              <a:gd name="connsiteY6" fmla="*/ 6855618 h 6858000"/>
              <a:gd name="connsiteX7" fmla="*/ 0 w 5458120"/>
              <a:gd name="connsiteY7" fmla="*/ 6858000 h 6858000"/>
              <a:gd name="connsiteX8" fmla="*/ 0 w 5458120"/>
              <a:gd name="connsiteY8" fmla="*/ 0 h 6858000"/>
              <a:gd name="connsiteX0" fmla="*/ 0 w 5457227"/>
              <a:gd name="connsiteY0" fmla="*/ 0 h 6858000"/>
              <a:gd name="connsiteX1" fmla="*/ 4192588 w 5457227"/>
              <a:gd name="connsiteY1" fmla="*/ 0 h 6858000"/>
              <a:gd name="connsiteX2" fmla="*/ 4191851 w 5457227"/>
              <a:gd name="connsiteY2" fmla="*/ 1744057 h 6858000"/>
              <a:gd name="connsiteX3" fmla="*/ 5457227 w 5457227"/>
              <a:gd name="connsiteY3" fmla="*/ 1744655 h 6858000"/>
              <a:gd name="connsiteX4" fmla="*/ 4195026 w 5457227"/>
              <a:gd name="connsiteY4" fmla="*/ 5118755 h 6858000"/>
              <a:gd name="connsiteX5" fmla="*/ 4193382 w 5457227"/>
              <a:gd name="connsiteY5" fmla="*/ 6855618 h 6858000"/>
              <a:gd name="connsiteX6" fmla="*/ 0 w 5457227"/>
              <a:gd name="connsiteY6" fmla="*/ 6858000 h 6858000"/>
              <a:gd name="connsiteX7" fmla="*/ 0 w 5457227"/>
              <a:gd name="connsiteY7" fmla="*/ 0 h 6858000"/>
              <a:gd name="connsiteX0" fmla="*/ 0 w 5461299"/>
              <a:gd name="connsiteY0" fmla="*/ 0 h 6858000"/>
              <a:gd name="connsiteX1" fmla="*/ 4192588 w 5461299"/>
              <a:gd name="connsiteY1" fmla="*/ 0 h 6858000"/>
              <a:gd name="connsiteX2" fmla="*/ 4191851 w 5461299"/>
              <a:gd name="connsiteY2" fmla="*/ 1744057 h 6858000"/>
              <a:gd name="connsiteX3" fmla="*/ 5457227 w 5461299"/>
              <a:gd name="connsiteY3" fmla="*/ 1744655 h 6858000"/>
              <a:gd name="connsiteX4" fmla="*/ 4581527 w 5461299"/>
              <a:gd name="connsiteY4" fmla="*/ 4069556 h 6858000"/>
              <a:gd name="connsiteX5" fmla="*/ 4195026 w 5461299"/>
              <a:gd name="connsiteY5" fmla="*/ 5118755 h 6858000"/>
              <a:gd name="connsiteX6" fmla="*/ 4193382 w 5461299"/>
              <a:gd name="connsiteY6" fmla="*/ 6855618 h 6858000"/>
              <a:gd name="connsiteX7" fmla="*/ 0 w 5461299"/>
              <a:gd name="connsiteY7" fmla="*/ 6858000 h 6858000"/>
              <a:gd name="connsiteX8" fmla="*/ 0 w 5461299"/>
              <a:gd name="connsiteY8" fmla="*/ 0 h 6858000"/>
              <a:gd name="connsiteX0" fmla="*/ 0 w 5461299"/>
              <a:gd name="connsiteY0" fmla="*/ 0 h 6858000"/>
              <a:gd name="connsiteX1" fmla="*/ 4192588 w 5461299"/>
              <a:gd name="connsiteY1" fmla="*/ 0 h 6858000"/>
              <a:gd name="connsiteX2" fmla="*/ 4191851 w 5461299"/>
              <a:gd name="connsiteY2" fmla="*/ 1744057 h 6858000"/>
              <a:gd name="connsiteX3" fmla="*/ 5457227 w 5461299"/>
              <a:gd name="connsiteY3" fmla="*/ 1744655 h 6858000"/>
              <a:gd name="connsiteX4" fmla="*/ 4581527 w 5461299"/>
              <a:gd name="connsiteY4" fmla="*/ 4069556 h 6858000"/>
              <a:gd name="connsiteX5" fmla="*/ 4195026 w 5461299"/>
              <a:gd name="connsiteY5" fmla="*/ 5118755 h 6858000"/>
              <a:gd name="connsiteX6" fmla="*/ 4193382 w 5461299"/>
              <a:gd name="connsiteY6" fmla="*/ 6855618 h 6858000"/>
              <a:gd name="connsiteX7" fmla="*/ 0 w 5461299"/>
              <a:gd name="connsiteY7" fmla="*/ 6858000 h 6858000"/>
              <a:gd name="connsiteX8" fmla="*/ 0 w 5461299"/>
              <a:gd name="connsiteY8" fmla="*/ 0 h 6858000"/>
              <a:gd name="connsiteX0" fmla="*/ 0 w 5457227"/>
              <a:gd name="connsiteY0" fmla="*/ 0 h 6858000"/>
              <a:gd name="connsiteX1" fmla="*/ 4192588 w 5457227"/>
              <a:gd name="connsiteY1" fmla="*/ 0 h 6858000"/>
              <a:gd name="connsiteX2" fmla="*/ 4191851 w 5457227"/>
              <a:gd name="connsiteY2" fmla="*/ 1744057 h 6858000"/>
              <a:gd name="connsiteX3" fmla="*/ 5457227 w 5457227"/>
              <a:gd name="connsiteY3" fmla="*/ 1744655 h 6858000"/>
              <a:gd name="connsiteX4" fmla="*/ 4581527 w 5457227"/>
              <a:gd name="connsiteY4" fmla="*/ 4069556 h 6858000"/>
              <a:gd name="connsiteX5" fmla="*/ 4195026 w 5457227"/>
              <a:gd name="connsiteY5" fmla="*/ 5118755 h 6858000"/>
              <a:gd name="connsiteX6" fmla="*/ 4193382 w 5457227"/>
              <a:gd name="connsiteY6" fmla="*/ 6855618 h 6858000"/>
              <a:gd name="connsiteX7" fmla="*/ 0 w 5457227"/>
              <a:gd name="connsiteY7" fmla="*/ 6858000 h 6858000"/>
              <a:gd name="connsiteX8" fmla="*/ 0 w 5457227"/>
              <a:gd name="connsiteY8" fmla="*/ 0 h 6858000"/>
              <a:gd name="connsiteX0" fmla="*/ 0 w 5457227"/>
              <a:gd name="connsiteY0" fmla="*/ 0 h 6858000"/>
              <a:gd name="connsiteX1" fmla="*/ 4192588 w 5457227"/>
              <a:gd name="connsiteY1" fmla="*/ 0 h 6858000"/>
              <a:gd name="connsiteX2" fmla="*/ 4191851 w 5457227"/>
              <a:gd name="connsiteY2" fmla="*/ 1744057 h 6858000"/>
              <a:gd name="connsiteX3" fmla="*/ 5457227 w 5457227"/>
              <a:gd name="connsiteY3" fmla="*/ 1744655 h 6858000"/>
              <a:gd name="connsiteX4" fmla="*/ 5455446 w 5457227"/>
              <a:gd name="connsiteY4" fmla="*/ 5124450 h 6858000"/>
              <a:gd name="connsiteX5" fmla="*/ 4195026 w 5457227"/>
              <a:gd name="connsiteY5" fmla="*/ 5118755 h 6858000"/>
              <a:gd name="connsiteX6" fmla="*/ 4193382 w 5457227"/>
              <a:gd name="connsiteY6" fmla="*/ 6855618 h 6858000"/>
              <a:gd name="connsiteX7" fmla="*/ 0 w 5457227"/>
              <a:gd name="connsiteY7" fmla="*/ 6858000 h 6858000"/>
              <a:gd name="connsiteX8" fmla="*/ 0 w 5457227"/>
              <a:gd name="connsiteY8" fmla="*/ 0 h 6858000"/>
              <a:gd name="connsiteX0" fmla="*/ 0 w 5457949"/>
              <a:gd name="connsiteY0" fmla="*/ 0 h 6858000"/>
              <a:gd name="connsiteX1" fmla="*/ 4192588 w 5457949"/>
              <a:gd name="connsiteY1" fmla="*/ 0 h 6858000"/>
              <a:gd name="connsiteX2" fmla="*/ 4191851 w 5457949"/>
              <a:gd name="connsiteY2" fmla="*/ 1744057 h 6858000"/>
              <a:gd name="connsiteX3" fmla="*/ 5457227 w 5457949"/>
              <a:gd name="connsiteY3" fmla="*/ 1744655 h 6858000"/>
              <a:gd name="connsiteX4" fmla="*/ 5457827 w 5457949"/>
              <a:gd name="connsiteY4" fmla="*/ 5122069 h 6858000"/>
              <a:gd name="connsiteX5" fmla="*/ 4195026 w 5457949"/>
              <a:gd name="connsiteY5" fmla="*/ 5118755 h 6858000"/>
              <a:gd name="connsiteX6" fmla="*/ 4193382 w 5457949"/>
              <a:gd name="connsiteY6" fmla="*/ 6855618 h 6858000"/>
              <a:gd name="connsiteX7" fmla="*/ 0 w 5457949"/>
              <a:gd name="connsiteY7" fmla="*/ 6858000 h 6858000"/>
              <a:gd name="connsiteX8" fmla="*/ 0 w 5457949"/>
              <a:gd name="connsiteY8" fmla="*/ 0 h 6858000"/>
              <a:gd name="connsiteX0" fmla="*/ 0 w 5460266"/>
              <a:gd name="connsiteY0" fmla="*/ 0 h 6858000"/>
              <a:gd name="connsiteX1" fmla="*/ 4192588 w 5460266"/>
              <a:gd name="connsiteY1" fmla="*/ 0 h 6858000"/>
              <a:gd name="connsiteX2" fmla="*/ 4191851 w 5460266"/>
              <a:gd name="connsiteY2" fmla="*/ 1744057 h 6858000"/>
              <a:gd name="connsiteX3" fmla="*/ 5457227 w 5460266"/>
              <a:gd name="connsiteY3" fmla="*/ 1744655 h 6858000"/>
              <a:gd name="connsiteX4" fmla="*/ 5460208 w 5460266"/>
              <a:gd name="connsiteY4" fmla="*/ 5126832 h 6858000"/>
              <a:gd name="connsiteX5" fmla="*/ 4195026 w 5460266"/>
              <a:gd name="connsiteY5" fmla="*/ 5118755 h 6858000"/>
              <a:gd name="connsiteX6" fmla="*/ 4193382 w 5460266"/>
              <a:gd name="connsiteY6" fmla="*/ 6855618 h 6858000"/>
              <a:gd name="connsiteX7" fmla="*/ 0 w 5460266"/>
              <a:gd name="connsiteY7" fmla="*/ 6858000 h 6858000"/>
              <a:gd name="connsiteX8" fmla="*/ 0 w 5460266"/>
              <a:gd name="connsiteY8" fmla="*/ 0 h 6858000"/>
              <a:gd name="connsiteX0" fmla="*/ 0 w 5462627"/>
              <a:gd name="connsiteY0" fmla="*/ 0 h 6858000"/>
              <a:gd name="connsiteX1" fmla="*/ 4192588 w 5462627"/>
              <a:gd name="connsiteY1" fmla="*/ 0 h 6858000"/>
              <a:gd name="connsiteX2" fmla="*/ 4191851 w 5462627"/>
              <a:gd name="connsiteY2" fmla="*/ 1744057 h 6858000"/>
              <a:gd name="connsiteX3" fmla="*/ 5457227 w 5462627"/>
              <a:gd name="connsiteY3" fmla="*/ 1744655 h 6858000"/>
              <a:gd name="connsiteX4" fmla="*/ 5462589 w 5462627"/>
              <a:gd name="connsiteY4" fmla="*/ 5119688 h 6858000"/>
              <a:gd name="connsiteX5" fmla="*/ 4195026 w 5462627"/>
              <a:gd name="connsiteY5" fmla="*/ 5118755 h 6858000"/>
              <a:gd name="connsiteX6" fmla="*/ 4193382 w 5462627"/>
              <a:gd name="connsiteY6" fmla="*/ 6855618 h 6858000"/>
              <a:gd name="connsiteX7" fmla="*/ 0 w 5462627"/>
              <a:gd name="connsiteY7" fmla="*/ 6858000 h 6858000"/>
              <a:gd name="connsiteX8" fmla="*/ 0 w 5462627"/>
              <a:gd name="connsiteY8" fmla="*/ 0 h 6858000"/>
              <a:gd name="connsiteX0" fmla="*/ 0 w 5457227"/>
              <a:gd name="connsiteY0" fmla="*/ 0 h 6858000"/>
              <a:gd name="connsiteX1" fmla="*/ 4192588 w 5457227"/>
              <a:gd name="connsiteY1" fmla="*/ 0 h 6858000"/>
              <a:gd name="connsiteX2" fmla="*/ 4191851 w 5457227"/>
              <a:gd name="connsiteY2" fmla="*/ 1744057 h 6858000"/>
              <a:gd name="connsiteX3" fmla="*/ 5457227 w 5457227"/>
              <a:gd name="connsiteY3" fmla="*/ 1744655 h 6858000"/>
              <a:gd name="connsiteX4" fmla="*/ 5455445 w 5457227"/>
              <a:gd name="connsiteY4" fmla="*/ 5119688 h 6858000"/>
              <a:gd name="connsiteX5" fmla="*/ 4195026 w 5457227"/>
              <a:gd name="connsiteY5" fmla="*/ 5118755 h 6858000"/>
              <a:gd name="connsiteX6" fmla="*/ 4193382 w 5457227"/>
              <a:gd name="connsiteY6" fmla="*/ 6855618 h 6858000"/>
              <a:gd name="connsiteX7" fmla="*/ 0 w 5457227"/>
              <a:gd name="connsiteY7" fmla="*/ 6858000 h 6858000"/>
              <a:gd name="connsiteX8" fmla="*/ 0 w 54572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7227" h="6858000">
                <a:moveTo>
                  <a:pt x="0" y="0"/>
                </a:moveTo>
                <a:lnTo>
                  <a:pt x="4192588" y="0"/>
                </a:lnTo>
                <a:cubicBezTo>
                  <a:pt x="4192342" y="578177"/>
                  <a:pt x="4192097" y="1165880"/>
                  <a:pt x="4191851" y="1744057"/>
                </a:cubicBezTo>
                <a:lnTo>
                  <a:pt x="5457227" y="1744655"/>
                </a:lnTo>
                <a:cubicBezTo>
                  <a:pt x="5456633" y="2871253"/>
                  <a:pt x="5456039" y="3993090"/>
                  <a:pt x="5455445" y="5119688"/>
                </a:cubicBezTo>
                <a:lnTo>
                  <a:pt x="4195026" y="5118755"/>
                </a:lnTo>
                <a:cubicBezTo>
                  <a:pt x="4195272" y="5698503"/>
                  <a:pt x="4193136" y="6275870"/>
                  <a:pt x="4193382" y="6855618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2FF0A-A017-4D6A-9060-7BB62B063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593" y="1749723"/>
            <a:ext cx="5703216" cy="3491580"/>
          </a:xfrm>
        </p:spPr>
        <p:txBody>
          <a:bodyPr anchor="t" anchorCtr="0"/>
          <a:lstStyle>
            <a:lvl1pPr marL="179388" indent="-179388">
              <a:lnSpc>
                <a:spcPct val="82000"/>
              </a:lnSpc>
              <a:defRPr sz="5000" b="0" spc="50" baseline="0">
                <a:solidFill>
                  <a:srgbClr val="EB3300"/>
                </a:solidFill>
              </a:defRPr>
            </a:lvl1pPr>
          </a:lstStyle>
          <a:p>
            <a:r>
              <a:rPr lang="en-AU"/>
              <a:t>‘Insert quote.’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4635-832E-478D-B4D6-33DF27CF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5486" y="6356887"/>
            <a:ext cx="231027" cy="18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EAEF10-4266-4070-AA09-5687B61DE13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E808F-9DA7-4691-8B4F-2E1B218976A9}"/>
              </a:ext>
            </a:extLst>
          </p:cNvPr>
          <p:cNvSpPr txBox="1"/>
          <p:nvPr userDrawn="1"/>
        </p:nvSpPr>
        <p:spPr>
          <a:xfrm>
            <a:off x="546099" y="6356887"/>
            <a:ext cx="1006475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©VMCH 2019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63A501C-900D-4813-9759-B3C21552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25526" y="303814"/>
            <a:ext cx="3275123" cy="23351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Presentation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21766F-35B9-4C73-8E24-28279EEC1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65874"/>
            <a:ext cx="468000" cy="1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8833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CAC8A-EDA5-4F88-9171-A787D45F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3" y="431115"/>
            <a:ext cx="8095869" cy="37800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/>
              <a:t>Headline goes here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4E447-AEBE-4453-AF30-8A71D3668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2" y="1674793"/>
            <a:ext cx="1150758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Content sub-title</a:t>
            </a:r>
          </a:p>
          <a:p>
            <a:pPr lvl="1"/>
            <a:r>
              <a:rPr lang="en-US"/>
              <a:t>Bullets</a:t>
            </a:r>
          </a:p>
          <a:p>
            <a:pPr lvl="2"/>
            <a:r>
              <a:rPr lang="en-US"/>
              <a:t>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D70E2-AE1E-4010-A68E-18BFA335E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486" y="6356887"/>
            <a:ext cx="23102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808080"/>
                </a:solidFill>
              </a:defRPr>
            </a:lvl1pPr>
          </a:lstStyle>
          <a:p>
            <a:fld id="{A5EAEF10-4266-4070-AA09-5687B61DE13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BEA6F-D855-4359-9CC5-F333D53B064D}"/>
              </a:ext>
            </a:extLst>
          </p:cNvPr>
          <p:cNvSpPr txBox="1"/>
          <p:nvPr userDrawn="1"/>
        </p:nvSpPr>
        <p:spPr>
          <a:xfrm>
            <a:off x="546099" y="6356887"/>
            <a:ext cx="1006475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baseline="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©VMCH 2019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55ADAC5-BCF4-F33E-BCF6-B3ED1DCFED57}"/>
              </a:ext>
            </a:extLst>
          </p:cNvPr>
          <p:cNvSpPr txBox="1">
            <a:spLocks/>
          </p:cNvSpPr>
          <p:nvPr userDrawn="1"/>
        </p:nvSpPr>
        <p:spPr>
          <a:xfrm>
            <a:off x="7058041" y="315908"/>
            <a:ext cx="4839973" cy="1904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750" kern="1200" cap="all" baseline="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DYING A GOOD DEATH :</a:t>
            </a:r>
            <a:br>
              <a:rPr lang="en-AU" sz="750" kern="1200" cap="all" baseline="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</a:br>
            <a:r>
              <a:rPr lang="en-AU" sz="750" kern="1200" cap="all" baseline="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A CONSULTATIVE FOCUS ON END-OF-LIFE CARE</a:t>
            </a:r>
          </a:p>
        </p:txBody>
      </p:sp>
    </p:spTree>
    <p:extLst>
      <p:ext uri="{BB962C8B-B14F-4D97-AF65-F5344CB8AC3E}">
        <p14:creationId xmlns:p14="http://schemas.microsoft.com/office/powerpoint/2010/main" val="404167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62" r:id="rId6"/>
    <p:sldLayoutId id="2147483663" r:id="rId7"/>
    <p:sldLayoutId id="2147483666" r:id="rId8"/>
    <p:sldLayoutId id="2147483667" r:id="rId9"/>
    <p:sldLayoutId id="2147483655" r:id="rId10"/>
    <p:sldLayoutId id="2147483652" r:id="rId11"/>
    <p:sldLayoutId id="2147483664" r:id="rId12"/>
    <p:sldLayoutId id="2147483665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54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EB33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800"/>
        </a:spcAft>
        <a:buFont typeface="Arial" panose="020B0604020202020204" pitchFamily="34" charset="0"/>
        <a:buNone/>
        <a:defRPr sz="14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3525" indent="-263525" algn="l" defTabSz="914400" rtl="0" eaLnBrk="1" latinLnBrk="0" hangingPunct="1">
        <a:lnSpc>
          <a:spcPct val="98000"/>
        </a:lnSpc>
        <a:spcBef>
          <a:spcPts val="0"/>
        </a:spcBef>
        <a:spcAft>
          <a:spcPts val="1800"/>
        </a:spcAft>
        <a:buClr>
          <a:srgbClr val="EB3300"/>
        </a:buClr>
        <a:buFont typeface="Arial" panose="020B0604020202020204" pitchFamily="34" charset="0"/>
        <a:buChar char="•"/>
        <a:defRPr sz="1450" kern="1200">
          <a:solidFill>
            <a:srgbClr val="191919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8000"/>
        </a:lnSpc>
        <a:spcBef>
          <a:spcPts val="0"/>
        </a:spcBef>
        <a:spcAft>
          <a:spcPts val="1800"/>
        </a:spcAft>
        <a:buClr>
          <a:srgbClr val="EB3300"/>
        </a:buClr>
        <a:buFont typeface="Arial" panose="020B0604020202020204" pitchFamily="34" charset="0"/>
        <a:buNone/>
        <a:defRPr sz="1450" kern="1200">
          <a:solidFill>
            <a:srgbClr val="19191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9191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9191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21" Type="http://schemas.openxmlformats.org/officeDocument/2006/relationships/image" Target="../media/image13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D6AD-ECD0-4E7C-F52F-6E0DE1047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702" y="1781666"/>
            <a:ext cx="5334000" cy="2623050"/>
          </a:xfrm>
        </p:spPr>
        <p:txBody>
          <a:bodyPr/>
          <a:lstStyle/>
          <a:p>
            <a:r>
              <a:rPr lang="en-US" dirty="0"/>
              <a:t>Dying a </a:t>
            </a:r>
            <a:br>
              <a:rPr lang="en-US" dirty="0"/>
            </a:br>
            <a:r>
              <a:rPr lang="en-US" dirty="0"/>
              <a:t>good death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FE627-D964-FD18-F2C5-D40F88ABE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557" y="3765878"/>
            <a:ext cx="4645743" cy="989072"/>
          </a:xfrm>
        </p:spPr>
        <p:txBody>
          <a:bodyPr/>
          <a:lstStyle/>
          <a:p>
            <a:r>
              <a:rPr lang="en-US" b="0" i="0" dirty="0">
                <a:solidFill>
                  <a:srgbClr val="232333"/>
                </a:solidFill>
                <a:effectLst/>
                <a:latin typeface="+mj-lt"/>
              </a:rPr>
              <a:t>How open discussion and ELDAC resources can assist all providers ensure a consultative resident and client centred focus on end-of-life care.</a:t>
            </a:r>
            <a:endParaRPr lang="en-AU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3592B-EE18-16CB-BC6D-217ACE39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3E72B4-2B75-10A4-C82C-FD9E2A3CD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Presented by Naomi Lewis, Clinical Manager</a:t>
            </a:r>
            <a:br>
              <a:rPr lang="en-AU" dirty="0"/>
            </a:br>
            <a:r>
              <a:rPr lang="en-AU" dirty="0"/>
              <a:t>Quality &amp; Clinical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6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AAEC-A4D8-5CAD-2794-C2F2E97B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VMCH in 2023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144A8-2CE2-D648-29A0-0DB156268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071" y="1668544"/>
            <a:ext cx="4421172" cy="3107668"/>
          </a:xfrm>
        </p:spPr>
        <p:txBody>
          <a:bodyPr anchor="ctr" anchorCtr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 a Catholic organisation, VMCH is fortunate enough to have a 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dedicated Pastoral Care Practitioner 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across all services. The Pastoral Care Practitioner is pivotal in providing 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emotional and spiritual support 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 residents, their families, staff, and the wider community. </a:t>
            </a:r>
            <a:endParaRPr lang="en-AU" sz="16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VMCH is committed to ensuring that 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residents’ wishes and preferences 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respected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and that the care delivered is 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individualised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and allows them to have a 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good death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A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5DB98-0C42-5F7E-ADC6-0AA98C65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10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AE0D18-A99C-0DFD-71F3-0369C5D38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Palliative and end of life care is core business for Villa Maria Catholic Homes and is underpinned by our organisation mission and value statement. </a:t>
            </a:r>
            <a:endParaRPr lang="en-AU" dirty="0">
              <a:latin typeface="+mj-lt"/>
            </a:endParaRPr>
          </a:p>
        </p:txBody>
      </p:sp>
      <p:pic>
        <p:nvPicPr>
          <p:cNvPr id="15" name="Picture Placeholder 14" descr="A picture containing building, outdoor, sky, text&#10;&#10;Description automatically generated">
            <a:extLst>
              <a:ext uri="{FF2B5EF4-FFF2-40B4-BE49-F238E27FC236}">
                <a16:creationId xmlns:a16="http://schemas.microsoft.com/office/drawing/2014/main" id="{BBC38013-F54E-A343-F0BB-C3486B04A7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2822" y="1684220"/>
            <a:ext cx="6754109" cy="3091992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872B39-5764-469A-83B5-B025716C89EE}"/>
              </a:ext>
            </a:extLst>
          </p:cNvPr>
          <p:cNvSpPr txBox="1"/>
          <p:nvPr/>
        </p:nvSpPr>
        <p:spPr>
          <a:xfrm>
            <a:off x="377071" y="5042264"/>
            <a:ext cx="11279859" cy="99764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Since participating in the ELDAC program, VMCH has expanded the residential aged care portfolio to include a palliative and comfort care facility. </a:t>
            </a:r>
            <a:r>
              <a:rPr lang="en-US" sz="1400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O’Neill House in Prahran opened in 2021 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 is a 22-bed facility </a:t>
            </a: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exclusively for residents requiring palliative or end of life care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The home is closely </a:t>
            </a: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linked with Cabrini Health specialist palliative care services 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 has a </a:t>
            </a: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dedicated treating medical practitioner 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with expertise in palliative care. </a:t>
            </a: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All staff 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working at the service have had </a:t>
            </a: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specific training on palliative care.</a:t>
            </a:r>
            <a:endParaRPr lang="en-AU" sz="1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9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DB726-2A12-8C4F-BB21-09FAEA0D5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3019424"/>
            <a:ext cx="6010275" cy="1335759"/>
          </a:xfrm>
        </p:spPr>
        <p:txBody>
          <a:bodyPr/>
          <a:lstStyle/>
          <a:p>
            <a:r>
              <a:rPr lang="en-US" dirty="0"/>
              <a:t>Naomi Lewis</a:t>
            </a:r>
          </a:p>
          <a:p>
            <a:r>
              <a:rPr lang="en-US" dirty="0"/>
              <a:t>Clinical Manager</a:t>
            </a:r>
          </a:p>
          <a:p>
            <a:r>
              <a:rPr lang="en-US" dirty="0"/>
              <a:t>Quality and Clinical Excellence</a:t>
            </a:r>
          </a:p>
          <a:p>
            <a:endParaRPr lang="en-US" dirty="0"/>
          </a:p>
          <a:p>
            <a:r>
              <a:rPr lang="en-US" dirty="0"/>
              <a:t>naomi.lewis@vmch.com.au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0EF0A-C0E0-BA31-39EA-90A64D27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11</a:t>
            </a:fld>
            <a:endParaRPr lang="en-AU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3993C7E-A42B-930E-B0B1-B09F23ED387C}"/>
              </a:ext>
            </a:extLst>
          </p:cNvPr>
          <p:cNvSpPr txBox="1">
            <a:spLocks/>
          </p:cNvSpPr>
          <p:nvPr/>
        </p:nvSpPr>
        <p:spPr>
          <a:xfrm>
            <a:off x="7058041" y="315908"/>
            <a:ext cx="4839973" cy="1904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75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DYING A GOOD DEATH :</a:t>
            </a:r>
            <a:br>
              <a:rPr lang="en-AU" sz="75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AU" sz="75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CONSULTATIVE FOCUS ON END-OF-LIFE CARE</a:t>
            </a:r>
          </a:p>
        </p:txBody>
      </p:sp>
    </p:spTree>
    <p:extLst>
      <p:ext uri="{BB962C8B-B14F-4D97-AF65-F5344CB8AC3E}">
        <p14:creationId xmlns:p14="http://schemas.microsoft.com/office/powerpoint/2010/main" val="322416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9C77-D308-BDA2-CF38-8A34FE0D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B6BF-0384-FD24-CF14-A55DC919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3" y="1835869"/>
            <a:ext cx="8786158" cy="318626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Villa Maria Catholic Homes (VMCH) is a 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not-for-profit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organisation.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80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 2020 we partnered with End of Life Directions for Aged Care (ELDAC) to participate in their 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Working Together program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with the aim to 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improve palliative care services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 residents living in our aged care homes. </a:t>
            </a:r>
            <a:endParaRPr lang="en-AU" sz="18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At the time, VMCH had a residential 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aged care portfolio consisting of 12 homes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located throughout metropolitan Melbourne and regional Victoria, all of which participated in the program. </a:t>
            </a:r>
            <a:endParaRPr lang="en-AU" sz="18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Each of our homes provide care for residents from a range of 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different religious and cultural backgrounds and varying clinical acuity. </a:t>
            </a:r>
            <a:endParaRPr lang="en-A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77402-F111-5269-C0B5-7CBA7186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2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DCA6A-97A6-5D68-7C86-E669F2037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44" y="420570"/>
            <a:ext cx="1947907" cy="595907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56A6E39-9BE1-06F3-86AE-8A8045A787A5}"/>
              </a:ext>
            </a:extLst>
          </p:cNvPr>
          <p:cNvSpPr txBox="1">
            <a:spLocks/>
          </p:cNvSpPr>
          <p:nvPr/>
        </p:nvSpPr>
        <p:spPr>
          <a:xfrm>
            <a:off x="7058041" y="315908"/>
            <a:ext cx="4839973" cy="1904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75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DYING A GOOD DEATH :</a:t>
            </a:r>
            <a:br>
              <a:rPr lang="en-AU" sz="75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AU" sz="75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CONSULTATIVE FOCUS ON END-OF-LIFE CARE</a:t>
            </a:r>
          </a:p>
        </p:txBody>
      </p:sp>
    </p:spTree>
    <p:extLst>
      <p:ext uri="{BB962C8B-B14F-4D97-AF65-F5344CB8AC3E}">
        <p14:creationId xmlns:p14="http://schemas.microsoft.com/office/powerpoint/2010/main" val="359259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5E37-8557-EE01-82E4-A0DAE78D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F091-F630-0432-B14A-2CF4987083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 an organisation, VMCH already had practices underpinned by best practice including: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600" b="1" kern="100" dirty="0">
                <a:solidFill>
                  <a:srgbClr val="41414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Multi-disciplinary</a:t>
            </a:r>
            <a:r>
              <a:rPr lang="en-AU" sz="1600" kern="100" dirty="0">
                <a:solidFill>
                  <a:srgbClr val="41414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team approach to palliative care;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414141"/>
                </a:solidFill>
                <a:effectLst/>
                <a:ea typeface="Calibri" panose="020F0502020204030204" pitchFamily="34" charset="0"/>
              </a:rPr>
              <a:t>Person-centred</a:t>
            </a:r>
            <a:r>
              <a:rPr lang="en-AU" sz="1600" dirty="0">
                <a:solidFill>
                  <a:srgbClr val="414141"/>
                </a:solidFill>
                <a:effectLst/>
                <a:ea typeface="Calibri" panose="020F0502020204030204" pitchFamily="34" charset="0"/>
              </a:rPr>
              <a:t> - our care was tailored to meet individual needs;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414141"/>
                </a:solidFill>
                <a:ea typeface="Calibri" panose="020F0502020204030204" pitchFamily="34" charset="0"/>
              </a:rPr>
              <a:t>Educative</a:t>
            </a:r>
            <a:r>
              <a:rPr lang="en-AU" sz="1600" dirty="0">
                <a:solidFill>
                  <a:srgbClr val="414141"/>
                </a:solidFill>
                <a:ea typeface="Calibri" panose="020F0502020204030204" pitchFamily="34" charset="0"/>
              </a:rPr>
              <a:t> role in supporting residents and their families;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414141"/>
                </a:solidFill>
                <a:ea typeface="Calibri" panose="020F0502020204030204" pitchFamily="34" charset="0"/>
              </a:rPr>
              <a:t>Holistic</a:t>
            </a:r>
            <a:r>
              <a:rPr lang="en-AU" sz="1600" dirty="0">
                <a:solidFill>
                  <a:srgbClr val="414141"/>
                </a:solidFill>
                <a:ea typeface="Calibri" panose="020F0502020204030204" pitchFamily="34" charset="0"/>
              </a:rPr>
              <a:t> approach to care including cultural, spiritual and  religious needs;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414141"/>
                </a:solidFill>
                <a:ea typeface="Calibri" panose="020F0502020204030204" pitchFamily="34" charset="0"/>
              </a:rPr>
              <a:t>Coordinated</a:t>
            </a:r>
            <a:r>
              <a:rPr lang="en-AU" sz="1600" dirty="0">
                <a:solidFill>
                  <a:srgbClr val="414141"/>
                </a:solidFill>
                <a:ea typeface="Calibri" panose="020F0502020204030204" pitchFamily="34" charset="0"/>
              </a:rPr>
              <a:t> care and external services as required; and 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414141"/>
                </a:solidFill>
                <a:ea typeface="Calibri" panose="020F0502020204030204" pitchFamily="34" charset="0"/>
              </a:rPr>
              <a:t>Communication</a:t>
            </a:r>
            <a:r>
              <a:rPr lang="en-AU" sz="1600" dirty="0">
                <a:solidFill>
                  <a:srgbClr val="414141"/>
                </a:solidFill>
                <a:ea typeface="Calibri" panose="020F0502020204030204" pitchFamily="34" charset="0"/>
              </a:rPr>
              <a:t> – promoting collaboration between resident, their family and their care team.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1B0EC-6C6D-08EF-B4E6-50F03292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3</a:t>
            </a:fld>
            <a:endParaRPr lang="en-AU" dirty="0"/>
          </a:p>
        </p:txBody>
      </p:sp>
      <p:pic>
        <p:nvPicPr>
          <p:cNvPr id="9" name="Picture Placeholder 8" descr="A picture containing human face, person, clothing, smile&#10;&#10;Description automatically generated">
            <a:extLst>
              <a:ext uri="{FF2B5EF4-FFF2-40B4-BE49-F238E27FC236}">
                <a16:creationId xmlns:a16="http://schemas.microsoft.com/office/drawing/2014/main" id="{8BA6D991-5052-8090-FC82-6F3D06792F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0"/>
            <a:ext cx="5791200" cy="6858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4D9300-E740-C9A4-5774-905A1D911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sz="1800" dirty="0"/>
              <a:t>VMCH’s transformative approach to palliative care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B8C6664-0E8E-99F1-7DE8-B51240A86D2F}"/>
              </a:ext>
            </a:extLst>
          </p:cNvPr>
          <p:cNvSpPr txBox="1">
            <a:spLocks/>
          </p:cNvSpPr>
          <p:nvPr/>
        </p:nvSpPr>
        <p:spPr>
          <a:xfrm>
            <a:off x="7058041" y="315908"/>
            <a:ext cx="4839973" cy="1904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75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DYING A GOOD DEATH :</a:t>
            </a:r>
            <a:br>
              <a:rPr lang="en-AU" sz="75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AU" sz="75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CONSULTATIVE FOCUS ON END-OF-LIFE CARE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560F09-FF01-F2D9-E402-E9F021F31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57600"/>
            <a:ext cx="468000" cy="1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1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FDCC-977C-4FB9-C524-3697B3DB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23809-5D8D-C4FC-25A4-87F712AA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4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D9F47F-FDA2-00EB-82B8-B97229D570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871" y="947056"/>
            <a:ext cx="9567406" cy="1026599"/>
          </a:xfrm>
        </p:spPr>
        <p:txBody>
          <a:bodyPr/>
          <a:lstStyle/>
          <a:p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 an organisation, we identified a number of key areas that we wanted to focus our energy on whilst participating in the program to continue to improve and advance our practices: </a:t>
            </a:r>
            <a:endParaRPr lang="en-AU" dirty="0"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13382F-6139-90D5-EC4C-31DE8B4751FA}"/>
              </a:ext>
            </a:extLst>
          </p:cNvPr>
          <p:cNvGrpSpPr/>
          <p:nvPr/>
        </p:nvGrpSpPr>
        <p:grpSpPr>
          <a:xfrm>
            <a:off x="901566" y="2276306"/>
            <a:ext cx="9752826" cy="3119759"/>
            <a:chOff x="882516" y="2042793"/>
            <a:chExt cx="9752826" cy="31197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97291D-39F4-F94E-DFE3-40235D8DA9BA}"/>
                </a:ext>
              </a:extLst>
            </p:cNvPr>
            <p:cNvSpPr txBox="1"/>
            <p:nvPr/>
          </p:nvSpPr>
          <p:spPr>
            <a:xfrm>
              <a:off x="3373104" y="2042794"/>
              <a:ext cx="2281063" cy="311975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216000" tIns="1332000" rIns="216000">
              <a:no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US" sz="18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Strengthening connections with specialist palliative care services </a:t>
              </a:r>
              <a:endParaRPr lang="en-A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Graphic 13" descr="Rope Knot with solid fill">
              <a:extLst>
                <a:ext uri="{FF2B5EF4-FFF2-40B4-BE49-F238E27FC236}">
                  <a16:creationId xmlns:a16="http://schemas.microsoft.com/office/drawing/2014/main" id="{CFE1097E-2258-684E-B6A5-DAB5FFF10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56435" y="2146465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4A8009-3076-F7F0-FE42-ECF25A8E9EF7}"/>
                </a:ext>
              </a:extLst>
            </p:cNvPr>
            <p:cNvSpPr txBox="1"/>
            <p:nvPr/>
          </p:nvSpPr>
          <p:spPr>
            <a:xfrm>
              <a:off x="5863692" y="2042793"/>
              <a:ext cx="2281063" cy="311975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216000" tIns="1332000" rIns="216000">
              <a:no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US" sz="18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Upskilling </a:t>
              </a:r>
              <a:br>
                <a:rPr lang="en-US" sz="18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our people </a:t>
              </a:r>
              <a:endParaRPr lang="en-A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Graphic 15" descr="Cheers with solid fill">
              <a:extLst>
                <a:ext uri="{FF2B5EF4-FFF2-40B4-BE49-F238E27FC236}">
                  <a16:creationId xmlns:a16="http://schemas.microsoft.com/office/drawing/2014/main" id="{879E5092-180A-64B3-414A-1A0BD014B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95470" y="2146465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B374E5-0FD1-D37B-B940-98B23FD54322}"/>
                </a:ext>
              </a:extLst>
            </p:cNvPr>
            <p:cNvSpPr txBox="1"/>
            <p:nvPr/>
          </p:nvSpPr>
          <p:spPr>
            <a:xfrm>
              <a:off x="8354279" y="2042793"/>
              <a:ext cx="2281063" cy="311975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216000" tIns="1332000" rIns="216000">
              <a:no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Identifying clinical deterioration </a:t>
              </a:r>
              <a:endParaRPr lang="en-A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Graphic 17" descr="Periodic Graph with solid fill">
              <a:extLst>
                <a:ext uri="{FF2B5EF4-FFF2-40B4-BE49-F238E27FC236}">
                  <a16:creationId xmlns:a16="http://schemas.microsoft.com/office/drawing/2014/main" id="{3DE381D9-B36E-BCF8-5315-9349425A7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37610" y="2146465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FBC196-8BC6-CC44-D6DC-EBB226A0848B}"/>
                </a:ext>
              </a:extLst>
            </p:cNvPr>
            <p:cNvSpPr txBox="1"/>
            <p:nvPr/>
          </p:nvSpPr>
          <p:spPr>
            <a:xfrm>
              <a:off x="882516" y="2042793"/>
              <a:ext cx="2281063" cy="311975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216000" tIns="1332000" rIns="216000">
              <a:no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US" sz="18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Advanced Care Planning</a:t>
              </a:r>
              <a:endParaRPr lang="en-A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Graphic 19" descr="Playbook with solid fill">
              <a:extLst>
                <a:ext uri="{FF2B5EF4-FFF2-40B4-BE49-F238E27FC236}">
                  <a16:creationId xmlns:a16="http://schemas.microsoft.com/office/drawing/2014/main" id="{D574BF6D-952A-3375-8FA4-230DFC46B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65847" y="214646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21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clothing, person, human face, indoor&#10;&#10;Description automatically generated">
            <a:extLst>
              <a:ext uri="{FF2B5EF4-FFF2-40B4-BE49-F238E27FC236}">
                <a16:creationId xmlns:a16="http://schemas.microsoft.com/office/drawing/2014/main" id="{E8003D53-3DD1-FE84-2D7E-3E27FFD206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799" y="-50362"/>
            <a:ext cx="5898075" cy="69845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4A456-E846-EC0C-1AB7-78C1732E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Care Planning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D9C04-B2E4-8AA3-E5BC-1A5FEAD1B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545" y="1253331"/>
            <a:ext cx="5804555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Advance care plan directives are designed to ensure that </a:t>
            </a:r>
            <a:r>
              <a:rPr lang="en-AU" sz="18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clinical and end of life care is provided in accordance with the resident’s wishes, values, and beliefs.</a:t>
            </a:r>
            <a:endParaRPr lang="en-AU" sz="1800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Through our experiences, we have learned the importance of ensuring there is </a:t>
            </a:r>
            <a:r>
              <a:rPr lang="en-AU" sz="18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consultation</a:t>
            </a:r>
            <a:r>
              <a:rPr lang="en-AU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between </a:t>
            </a:r>
            <a:r>
              <a:rPr lang="en-AU" sz="18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residents and their representatives </a:t>
            </a:r>
            <a:r>
              <a:rPr lang="en-AU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on what is </a:t>
            </a:r>
            <a:r>
              <a:rPr lang="en-AU" sz="18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documented</a:t>
            </a:r>
            <a:r>
              <a:rPr lang="en-AU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in the advance care plan directive. This helps </a:t>
            </a:r>
            <a:r>
              <a:rPr lang="en-AU" sz="18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avoid any confusion </a:t>
            </a:r>
            <a:r>
              <a:rPr lang="en-AU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when decisions need to be made.    </a:t>
            </a:r>
            <a:endParaRPr lang="en-AU" sz="18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F23AA-581F-58F6-44CB-89915146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5</a:t>
            </a:fld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227A59-FD94-7E21-6541-A0DDE3C94D07}"/>
              </a:ext>
            </a:extLst>
          </p:cNvPr>
          <p:cNvGrpSpPr/>
          <p:nvPr/>
        </p:nvGrpSpPr>
        <p:grpSpPr>
          <a:xfrm>
            <a:off x="10573365" y="643646"/>
            <a:ext cx="1327284" cy="1219369"/>
            <a:chOff x="901567" y="2276306"/>
            <a:chExt cx="1327284" cy="12193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CC638B-3883-A105-2610-5C3E04876EA3}"/>
                </a:ext>
              </a:extLst>
            </p:cNvPr>
            <p:cNvSpPr txBox="1"/>
            <p:nvPr/>
          </p:nvSpPr>
          <p:spPr>
            <a:xfrm>
              <a:off x="901567" y="2276306"/>
              <a:ext cx="1327284" cy="121936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216000" tIns="684000" rIns="216000">
              <a:no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US" sz="10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Advanced Care Planning</a:t>
              </a:r>
              <a:endParaRPr lang="en-AU" sz="1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Graphic 10" descr="Playbook with solid fill">
              <a:extLst>
                <a:ext uri="{FF2B5EF4-FFF2-40B4-BE49-F238E27FC236}">
                  <a16:creationId xmlns:a16="http://schemas.microsoft.com/office/drawing/2014/main" id="{4287249D-125C-E435-E41E-6DFA37A29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9622" y="2351403"/>
              <a:ext cx="532063" cy="532063"/>
            </a:xfrm>
            <a:prstGeom prst="rect">
              <a:avLst/>
            </a:prstGeom>
          </p:spPr>
        </p:pic>
      </p:grp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FDF6C70-D8E1-1D0B-609B-AFA4D818BAD9}"/>
              </a:ext>
            </a:extLst>
          </p:cNvPr>
          <p:cNvSpPr txBox="1">
            <a:spLocks/>
          </p:cNvSpPr>
          <p:nvPr/>
        </p:nvSpPr>
        <p:spPr>
          <a:xfrm>
            <a:off x="7058041" y="315908"/>
            <a:ext cx="4839973" cy="1904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750" kern="1200" cap="all" baseline="0" dirty="0">
                <a:latin typeface="+mn-lt"/>
                <a:ea typeface="+mn-ea"/>
                <a:cs typeface="+mn-cs"/>
              </a:rPr>
              <a:t>DYING A GOOD DEATH :</a:t>
            </a:r>
            <a:br>
              <a:rPr lang="en-AU" sz="750" kern="1200" cap="all" baseline="0" dirty="0">
                <a:latin typeface="+mn-lt"/>
                <a:ea typeface="+mn-ea"/>
                <a:cs typeface="+mn-cs"/>
              </a:rPr>
            </a:br>
            <a:r>
              <a:rPr lang="en-AU" sz="750" kern="1200" cap="all" baseline="0" dirty="0">
                <a:latin typeface="+mn-lt"/>
                <a:ea typeface="+mn-ea"/>
                <a:cs typeface="+mn-cs"/>
              </a:rPr>
              <a:t>A CONSULTATIVE FOCUS ON END-OF-LIFE CARE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DB86D1-362F-A672-93D1-C0A212FCECA0}"/>
              </a:ext>
            </a:extLst>
          </p:cNvPr>
          <p:cNvGrpSpPr/>
          <p:nvPr/>
        </p:nvGrpSpPr>
        <p:grpSpPr>
          <a:xfrm>
            <a:off x="458805" y="4747135"/>
            <a:ext cx="5508361" cy="1214789"/>
            <a:chOff x="458805" y="4747135"/>
            <a:chExt cx="5508361" cy="12147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A98BE2-92FB-D8D0-1625-77B66B90B9EB}"/>
                </a:ext>
              </a:extLst>
            </p:cNvPr>
            <p:cNvSpPr txBox="1"/>
            <p:nvPr/>
          </p:nvSpPr>
          <p:spPr>
            <a:xfrm>
              <a:off x="458805" y="4747135"/>
              <a:ext cx="5508361" cy="121478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216000" tIns="252000" rIns="1224000" bIns="7200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1400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At the time of participating in the ELDAC program, approximately </a:t>
              </a:r>
              <a:r>
                <a:rPr lang="en-AU" sz="14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40% of our resident population </a:t>
              </a:r>
              <a:r>
                <a:rPr lang="en-AU" sz="1400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had an advanced care plan in place. </a:t>
              </a:r>
              <a:endParaRPr lang="en-A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8573BC-3D28-CB46-820E-5EC3332E427B}"/>
                </a:ext>
              </a:extLst>
            </p:cNvPr>
            <p:cNvCxnSpPr>
              <a:cxnSpLocks/>
            </p:cNvCxnSpPr>
            <p:nvPr/>
          </p:nvCxnSpPr>
          <p:spPr>
            <a:xfrm>
              <a:off x="5376052" y="4985250"/>
              <a:ext cx="0" cy="35970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phic 30" descr="Pie chart with solid fill">
              <a:extLst>
                <a:ext uri="{FF2B5EF4-FFF2-40B4-BE49-F238E27FC236}">
                  <a16:creationId xmlns:a16="http://schemas.microsoft.com/office/drawing/2014/main" id="{73EB3F0F-02FC-A096-46E3-4D590DA62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4850" y="4897329"/>
              <a:ext cx="914400" cy="9144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316DD1D-F992-60AF-6980-173C6F331C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57600"/>
            <a:ext cx="468000" cy="1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3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F083-534B-3927-7FE2-E8224898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Care Planning </a:t>
            </a:r>
            <a:r>
              <a:rPr lang="en-US" sz="1800" dirty="0"/>
              <a:t>(cont.)</a:t>
            </a:r>
            <a:endParaRPr lang="en-AU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21A3-821F-3BBE-75D5-FE6FE80BB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197" y="5150970"/>
            <a:ext cx="10634922" cy="674688"/>
          </a:xfrm>
        </p:spPr>
        <p:txBody>
          <a:bodyPr anchor="ctr" anchorCtr="0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VMCH has seen a significant increase in the number of advanced care plan directives </a:t>
            </a:r>
            <a:b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and/or Medical Goals of Care forms being completed as a result of the work done in this area. </a:t>
            </a:r>
            <a:endParaRPr lang="en-AU" sz="1800" b="1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A271-541E-45ED-93AC-1CF937D5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6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4EC7C-060C-F92E-AD79-6F0B783205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sz="18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an effort to improve the percentage of plan in place, VMCH deployed a number of strategies including: </a:t>
            </a:r>
            <a:endParaRPr lang="en-AU" sz="1800" dirty="0">
              <a:latin typeface="+mj-lt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AEDD40-8091-B336-8374-0FEDBC21ED93}"/>
              </a:ext>
            </a:extLst>
          </p:cNvPr>
          <p:cNvGrpSpPr/>
          <p:nvPr/>
        </p:nvGrpSpPr>
        <p:grpSpPr>
          <a:xfrm>
            <a:off x="664197" y="2238069"/>
            <a:ext cx="10863606" cy="2537847"/>
            <a:chOff x="664197" y="1924818"/>
            <a:chExt cx="10863606" cy="25378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8294B9-B3F1-6818-F2CB-27BDDDFBCB1D}"/>
                </a:ext>
              </a:extLst>
            </p:cNvPr>
            <p:cNvSpPr txBox="1"/>
            <p:nvPr/>
          </p:nvSpPr>
          <p:spPr>
            <a:xfrm>
              <a:off x="664197" y="1924818"/>
              <a:ext cx="3419919" cy="115269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0" tIns="72000" rIns="216000" bIns="72000" anchor="ctr" anchorCtr="0">
              <a:noAutofit/>
            </a:bodyPr>
            <a:lstStyle/>
            <a:p>
              <a:pPr lvl="0">
                <a:lnSpc>
                  <a:spcPct val="107000"/>
                </a:lnSpc>
              </a:pPr>
              <a:r>
                <a:rPr lang="en-US" sz="18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Increasing awareness</a:t>
              </a:r>
              <a:endParaRPr lang="en-A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D1D93F-E3B4-2EA9-7079-C02AB1FCEF14}"/>
                </a:ext>
              </a:extLst>
            </p:cNvPr>
            <p:cNvSpPr txBox="1"/>
            <p:nvPr/>
          </p:nvSpPr>
          <p:spPr>
            <a:xfrm>
              <a:off x="664197" y="3309971"/>
              <a:ext cx="3419919" cy="115269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0" tIns="72000" rIns="216000" bIns="72000" anchor="ctr" anchorCtr="0">
              <a:noAutofit/>
            </a:bodyPr>
            <a:lstStyle/>
            <a:p>
              <a:pPr lvl="0">
                <a:lnSpc>
                  <a:spcPct val="107000"/>
                </a:lnSpc>
              </a:pPr>
              <a:r>
                <a:rPr lang="en-US" sz="18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Review of clinical handover process</a:t>
              </a:r>
              <a:endParaRPr lang="en-A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EC4564-26B7-3FC5-840C-701C699C16A9}"/>
                </a:ext>
              </a:extLst>
            </p:cNvPr>
            <p:cNvSpPr txBox="1"/>
            <p:nvPr/>
          </p:nvSpPr>
          <p:spPr>
            <a:xfrm>
              <a:off x="4386041" y="1924818"/>
              <a:ext cx="3419919" cy="115269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0" tIns="72000" rIns="216000" bIns="72000" anchor="ctr" anchorCtr="0">
              <a:noAutofit/>
            </a:bodyPr>
            <a:lstStyle/>
            <a:p>
              <a:pPr lvl="0">
                <a:lnSpc>
                  <a:spcPct val="107000"/>
                </a:lnSpc>
              </a:pPr>
              <a:r>
                <a:rPr lang="en-US" b="1" kern="100" dirty="0"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Staff education</a:t>
              </a:r>
              <a:endParaRPr lang="en-A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065B32-DEE5-04FF-6BDA-86453558FDFD}"/>
                </a:ext>
              </a:extLst>
            </p:cNvPr>
            <p:cNvSpPr txBox="1"/>
            <p:nvPr/>
          </p:nvSpPr>
          <p:spPr>
            <a:xfrm>
              <a:off x="8107884" y="1924818"/>
              <a:ext cx="3419919" cy="115269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0" tIns="72000" rIns="216000" bIns="72000" anchor="ctr" anchorCtr="0">
              <a:noAutofit/>
            </a:bodyPr>
            <a:lstStyle/>
            <a:p>
              <a:pPr lvl="0">
                <a:lnSpc>
                  <a:spcPct val="107000"/>
                </a:lnSpc>
              </a:pPr>
              <a:r>
                <a:rPr lang="en-US" sz="18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Review of admission process</a:t>
              </a:r>
              <a:endParaRPr lang="en-A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63825B-E7A5-952E-5486-CEC7C1DCDD40}"/>
                </a:ext>
              </a:extLst>
            </p:cNvPr>
            <p:cNvSpPr txBox="1"/>
            <p:nvPr/>
          </p:nvSpPr>
          <p:spPr>
            <a:xfrm>
              <a:off x="4374480" y="3309971"/>
              <a:ext cx="3419919" cy="115269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0" tIns="72000" rIns="216000" bIns="72000" anchor="ctr" anchorCtr="0">
              <a:noAutofit/>
            </a:bodyPr>
            <a:lstStyle/>
            <a:p>
              <a:pPr lvl="0">
                <a:lnSpc>
                  <a:spcPct val="107000"/>
                </a:lnSpc>
              </a:pPr>
              <a:r>
                <a:rPr lang="en-US" sz="18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Awareness of medical conditions</a:t>
              </a:r>
              <a:endParaRPr lang="en-A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172020-37F5-C2DD-83F3-1A2C3F99E36F}"/>
                </a:ext>
              </a:extLst>
            </p:cNvPr>
            <p:cNvSpPr txBox="1"/>
            <p:nvPr/>
          </p:nvSpPr>
          <p:spPr>
            <a:xfrm>
              <a:off x="8084763" y="3309971"/>
              <a:ext cx="3419919" cy="115269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0" tIns="72000" rIns="216000" bIns="72000" anchor="ctr" anchorCtr="0">
              <a:noAutofit/>
            </a:bodyPr>
            <a:lstStyle/>
            <a:p>
              <a:pPr lvl="0">
                <a:lnSpc>
                  <a:spcPct val="107000"/>
                </a:lnSpc>
              </a:pPr>
              <a:r>
                <a:rPr lang="en-US" sz="18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Acknowledgement of resident wishes</a:t>
              </a:r>
              <a:endParaRPr lang="en-A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 descr="Brain in head with solid fill">
              <a:extLst>
                <a:ext uri="{FF2B5EF4-FFF2-40B4-BE49-F238E27FC236}">
                  <a16:creationId xmlns:a16="http://schemas.microsoft.com/office/drawing/2014/main" id="{9B46D957-BDAF-7D08-8574-7F9348EE1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57675" y="3515239"/>
              <a:ext cx="720000" cy="720000"/>
            </a:xfrm>
            <a:prstGeom prst="rect">
              <a:avLst/>
            </a:prstGeom>
          </p:spPr>
        </p:pic>
        <p:pic>
          <p:nvPicPr>
            <p:cNvPr id="17" name="Graphic 16" descr="Chat with solid fill">
              <a:extLst>
                <a:ext uri="{FF2B5EF4-FFF2-40B4-BE49-F238E27FC236}">
                  <a16:creationId xmlns:a16="http://schemas.microsoft.com/office/drawing/2014/main" id="{2095EEE6-B89A-2343-4252-B71C154F2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65526" y="3526318"/>
              <a:ext cx="720000" cy="720000"/>
            </a:xfrm>
            <a:prstGeom prst="rect">
              <a:avLst/>
            </a:prstGeom>
          </p:spPr>
        </p:pic>
        <p:pic>
          <p:nvPicPr>
            <p:cNvPr id="19" name="Graphic 18" descr="Teacher with solid fill">
              <a:extLst>
                <a:ext uri="{FF2B5EF4-FFF2-40B4-BE49-F238E27FC236}">
                  <a16:creationId xmlns:a16="http://schemas.microsoft.com/office/drawing/2014/main" id="{D1176814-3C7E-0BFF-DB4C-7E7980490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57675" y="2138302"/>
              <a:ext cx="720000" cy="720000"/>
            </a:xfrm>
            <a:prstGeom prst="rect">
              <a:avLst/>
            </a:prstGeom>
          </p:spPr>
        </p:pic>
        <p:pic>
          <p:nvPicPr>
            <p:cNvPr id="21" name="Graphic 20" descr="Information with solid fill">
              <a:extLst>
                <a:ext uri="{FF2B5EF4-FFF2-40B4-BE49-F238E27FC236}">
                  <a16:creationId xmlns:a16="http://schemas.microsoft.com/office/drawing/2014/main" id="{E53A91CC-40DE-40D7-FDE6-B05099764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31876" y="3781546"/>
              <a:ext cx="213615" cy="213615"/>
            </a:xfrm>
            <a:prstGeom prst="rect">
              <a:avLst/>
            </a:prstGeom>
          </p:spPr>
        </p:pic>
        <p:pic>
          <p:nvPicPr>
            <p:cNvPr id="25" name="Graphic 24" descr="List with solid fill">
              <a:extLst>
                <a:ext uri="{FF2B5EF4-FFF2-40B4-BE49-F238E27FC236}">
                  <a16:creationId xmlns:a16="http://schemas.microsoft.com/office/drawing/2014/main" id="{380AB6EE-718A-AB9E-9CDF-0C257858D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4587" y="3533368"/>
              <a:ext cx="403713" cy="403713"/>
            </a:xfrm>
            <a:prstGeom prst="rect">
              <a:avLst/>
            </a:prstGeom>
          </p:spPr>
        </p:pic>
        <p:pic>
          <p:nvPicPr>
            <p:cNvPr id="27" name="Graphic 26" descr="Open hand with solid fill">
              <a:extLst>
                <a:ext uri="{FF2B5EF4-FFF2-40B4-BE49-F238E27FC236}">
                  <a16:creationId xmlns:a16="http://schemas.microsoft.com/office/drawing/2014/main" id="{862CA432-90EC-BCA9-904B-32BCE021B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8525" y="3721800"/>
              <a:ext cx="720000" cy="720000"/>
            </a:xfrm>
            <a:prstGeom prst="rect">
              <a:avLst/>
            </a:prstGeom>
          </p:spPr>
        </p:pic>
        <p:pic>
          <p:nvPicPr>
            <p:cNvPr id="29" name="Graphic 28" descr="Magnifying glass with solid fill">
              <a:extLst>
                <a:ext uri="{FF2B5EF4-FFF2-40B4-BE49-F238E27FC236}">
                  <a16:creationId xmlns:a16="http://schemas.microsoft.com/office/drawing/2014/main" id="{C0F4222E-2762-7583-310A-991459BC7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65526" y="2168893"/>
              <a:ext cx="720000" cy="720000"/>
            </a:xfrm>
            <a:prstGeom prst="rect">
              <a:avLst/>
            </a:prstGeom>
          </p:spPr>
        </p:pic>
        <p:pic>
          <p:nvPicPr>
            <p:cNvPr id="31" name="Graphic 30" descr="Lights On with solid fill">
              <a:extLst>
                <a:ext uri="{FF2B5EF4-FFF2-40B4-BE49-F238E27FC236}">
                  <a16:creationId xmlns:a16="http://schemas.microsoft.com/office/drawing/2014/main" id="{AEC674FF-8320-AC17-D6BB-099AB9093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28525" y="2110993"/>
              <a:ext cx="720000" cy="720000"/>
            </a:xfrm>
            <a:prstGeom prst="rect">
              <a:avLst/>
            </a:prstGeom>
          </p:spPr>
        </p:pic>
        <p:pic>
          <p:nvPicPr>
            <p:cNvPr id="33" name="Graphic 32" descr="Checklist with solid fill">
              <a:extLst>
                <a:ext uri="{FF2B5EF4-FFF2-40B4-BE49-F238E27FC236}">
                  <a16:creationId xmlns:a16="http://schemas.microsoft.com/office/drawing/2014/main" id="{91AAEDAC-76EF-BFEE-88AC-53F8AACAF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403945" y="2309908"/>
              <a:ext cx="304237" cy="30423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E67C25-C935-1AAF-024B-A4C3080526E5}"/>
              </a:ext>
            </a:extLst>
          </p:cNvPr>
          <p:cNvGrpSpPr/>
          <p:nvPr/>
        </p:nvGrpSpPr>
        <p:grpSpPr>
          <a:xfrm>
            <a:off x="10573365" y="643646"/>
            <a:ext cx="1327284" cy="1219369"/>
            <a:chOff x="901567" y="2276306"/>
            <a:chExt cx="1327284" cy="121936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6FD0A5-E853-69A9-6956-7E719BB98F92}"/>
                </a:ext>
              </a:extLst>
            </p:cNvPr>
            <p:cNvSpPr txBox="1"/>
            <p:nvPr/>
          </p:nvSpPr>
          <p:spPr>
            <a:xfrm>
              <a:off x="901567" y="2276306"/>
              <a:ext cx="1327284" cy="121936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216000" tIns="684000" rIns="216000">
              <a:no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US" sz="10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Advanced Care Planning</a:t>
              </a:r>
              <a:endParaRPr lang="en-AU" sz="1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Graphic 35" descr="Playbook with solid fill">
              <a:extLst>
                <a:ext uri="{FF2B5EF4-FFF2-40B4-BE49-F238E27FC236}">
                  <a16:creationId xmlns:a16="http://schemas.microsoft.com/office/drawing/2014/main" id="{AA05BF6E-1230-DA48-D361-3F9B34356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289622" y="2351403"/>
              <a:ext cx="532063" cy="532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44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uple of wome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57746D92-DD1B-D1CD-F41B-795D934A3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"/>
          <a:stretch/>
        </p:blipFill>
        <p:spPr>
          <a:xfrm>
            <a:off x="6400799" y="-21788"/>
            <a:ext cx="5898075" cy="688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4A456-E846-EC0C-1AB7-78C1732E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Connections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F23AA-581F-58F6-44CB-89915146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7</a:t>
            </a:fld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227A59-FD94-7E21-6541-A0DDE3C94D07}"/>
              </a:ext>
            </a:extLst>
          </p:cNvPr>
          <p:cNvGrpSpPr/>
          <p:nvPr/>
        </p:nvGrpSpPr>
        <p:grpSpPr>
          <a:xfrm>
            <a:off x="10573365" y="643646"/>
            <a:ext cx="1327284" cy="1219369"/>
            <a:chOff x="901567" y="2276306"/>
            <a:chExt cx="1327284" cy="12193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CC638B-3883-A105-2610-5C3E04876EA3}"/>
                </a:ext>
              </a:extLst>
            </p:cNvPr>
            <p:cNvSpPr txBox="1"/>
            <p:nvPr/>
          </p:nvSpPr>
          <p:spPr>
            <a:xfrm>
              <a:off x="901567" y="2276306"/>
              <a:ext cx="1327284" cy="121936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216000" tIns="684000" rIns="216000">
              <a:no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US" sz="10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Strengthening Connections</a:t>
              </a:r>
              <a:endParaRPr lang="en-AU" sz="1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Graphic 10" descr="Rope Knot with solid fill">
              <a:extLst>
                <a:ext uri="{FF2B5EF4-FFF2-40B4-BE49-F238E27FC236}">
                  <a16:creationId xmlns:a16="http://schemas.microsoft.com/office/drawing/2014/main" id="{4287249D-125C-E435-E41E-6DFA37A29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289622" y="2351403"/>
              <a:ext cx="532063" cy="532063"/>
            </a:xfrm>
            <a:prstGeom prst="rect">
              <a:avLst/>
            </a:prstGeom>
          </p:spPr>
        </p:pic>
      </p:grp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D624D66-7364-6B72-AFCD-41CD000EE8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871" y="927100"/>
            <a:ext cx="6000197" cy="935914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priority for VMCH during the ELDAC program was to strengthen the partnerships between the aged care services and specialist palliative care providers. </a:t>
            </a:r>
            <a:endParaRPr lang="en-AU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E24737-3CCD-2CC3-78DB-7B9EA41DCDCB}"/>
              </a:ext>
            </a:extLst>
          </p:cNvPr>
          <p:cNvSpPr txBox="1"/>
          <p:nvPr/>
        </p:nvSpPr>
        <p:spPr>
          <a:xfrm>
            <a:off x="300871" y="4017613"/>
            <a:ext cx="5773937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kern="100" dirty="0">
                <a:latin typeface="+mj-lt"/>
                <a:cs typeface="Calibri" panose="020F0502020204030204" pitchFamily="34" charset="0"/>
              </a:rPr>
              <a:t>Our experience was that </a:t>
            </a:r>
            <a:r>
              <a:rPr lang="en-US" sz="1600" b="1" kern="100" dirty="0">
                <a:latin typeface="+mj-lt"/>
                <a:cs typeface="Calibri" panose="020F0502020204030204" pitchFamily="34" charset="0"/>
              </a:rPr>
              <a:t>some palliative care providers </a:t>
            </a:r>
            <a:r>
              <a:rPr lang="en-US" sz="1600" kern="100" dirty="0">
                <a:latin typeface="+mj-lt"/>
                <a:cs typeface="Calibri" panose="020F0502020204030204" pitchFamily="34" charset="0"/>
              </a:rPr>
              <a:t>were </a:t>
            </a:r>
            <a:r>
              <a:rPr lang="en-US" sz="1600" b="1" kern="100" dirty="0">
                <a:latin typeface="+mj-lt"/>
                <a:cs typeface="Calibri" panose="020F0502020204030204" pitchFamily="34" charset="0"/>
              </a:rPr>
              <a:t>engaging from the beginning, </a:t>
            </a:r>
            <a:r>
              <a:rPr lang="en-US" sz="1600" kern="100" dirty="0">
                <a:latin typeface="+mj-lt"/>
                <a:cs typeface="Calibri" panose="020F0502020204030204" pitchFamily="34" charset="0"/>
              </a:rPr>
              <a:t>whilst the relationship with </a:t>
            </a:r>
            <a:r>
              <a:rPr lang="en-US" sz="1600" b="1" kern="100" dirty="0">
                <a:latin typeface="+mj-lt"/>
                <a:cs typeface="Calibri" panose="020F0502020204030204" pitchFamily="34" charset="0"/>
              </a:rPr>
              <a:t>others evolved</a:t>
            </a:r>
            <a:r>
              <a:rPr lang="en-US" sz="1600" kern="100" dirty="0">
                <a:latin typeface="+mj-lt"/>
                <a:cs typeface="Calibri" panose="020F0502020204030204" pitchFamily="34" charset="0"/>
              </a:rPr>
              <a:t> as the program progressed.</a:t>
            </a:r>
          </a:p>
          <a:p>
            <a:pPr lvl="0" algn="ctr">
              <a:spcAft>
                <a:spcPts val="800"/>
              </a:spcAft>
            </a:pPr>
            <a:r>
              <a:rPr lang="en-US" sz="1600" kern="100" dirty="0">
                <a:latin typeface="+mj-lt"/>
                <a:cs typeface="Calibri" panose="020F0502020204030204" pitchFamily="34" charset="0"/>
              </a:rPr>
              <a:t>VMCH now have </a:t>
            </a:r>
            <a:r>
              <a:rPr lang="en-US" sz="1600" b="1" kern="100" dirty="0">
                <a:latin typeface="+mj-lt"/>
                <a:cs typeface="Calibri" panose="020F0502020204030204" pitchFamily="34" charset="0"/>
              </a:rPr>
              <a:t>strong working relationships </a:t>
            </a:r>
            <a:r>
              <a:rPr lang="en-US" sz="1600" kern="100" dirty="0">
                <a:latin typeface="+mj-lt"/>
                <a:cs typeface="Calibri" panose="020F0502020204030204" pitchFamily="34" charset="0"/>
              </a:rPr>
              <a:t>with specialist palliative care services and lean on these services for support 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 needed. </a:t>
            </a:r>
          </a:p>
          <a:p>
            <a:pPr lvl="0" algn="ctr">
              <a:spcAft>
                <a:spcPts val="800"/>
              </a:spcAft>
            </a:pP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US" sz="16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staff are more familiar with referral pathways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and roles and responsibilities within the services.  </a:t>
            </a:r>
            <a:endParaRPr lang="en-AU" sz="1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4DDD3E-FF1E-061B-6643-19DA0FE18DF8}"/>
              </a:ext>
            </a:extLst>
          </p:cNvPr>
          <p:cNvGrpSpPr/>
          <p:nvPr/>
        </p:nvGrpSpPr>
        <p:grpSpPr>
          <a:xfrm>
            <a:off x="380999" y="2046207"/>
            <a:ext cx="5715002" cy="1655022"/>
            <a:chOff x="380999" y="2046207"/>
            <a:chExt cx="5715002" cy="16550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933C44-3C5B-E359-11AA-6BECCFCF6D25}"/>
                </a:ext>
              </a:extLst>
            </p:cNvPr>
            <p:cNvSpPr txBox="1"/>
            <p:nvPr/>
          </p:nvSpPr>
          <p:spPr>
            <a:xfrm>
              <a:off x="380999" y="2046207"/>
              <a:ext cx="1452291" cy="165502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216000" tIns="72000" rIns="216000" bIns="72000" anchor="ctr" anchorCtr="0">
              <a:no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US" sz="14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Identify local palliative </a:t>
              </a:r>
              <a:br>
                <a:rPr lang="en-US" sz="14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care services</a:t>
              </a:r>
              <a:endParaRPr lang="en-AU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EAD68E-318C-86CA-CF7F-0C9833617F1A}"/>
                </a:ext>
              </a:extLst>
            </p:cNvPr>
            <p:cNvSpPr txBox="1"/>
            <p:nvPr/>
          </p:nvSpPr>
          <p:spPr>
            <a:xfrm>
              <a:off x="2512354" y="2046207"/>
              <a:ext cx="1452292" cy="165502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72000" tIns="72000" rIns="72000" bIns="72000" anchor="ctr" anchorCtr="0">
              <a:no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US" sz="14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Meet with care teams to understand services and referrals</a:t>
              </a:r>
              <a:endParaRPr lang="en-AU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20BB10-9BFC-1A94-127D-3AC1B3E8D13B}"/>
                </a:ext>
              </a:extLst>
            </p:cNvPr>
            <p:cNvSpPr txBox="1"/>
            <p:nvPr/>
          </p:nvSpPr>
          <p:spPr>
            <a:xfrm>
              <a:off x="4643709" y="2046207"/>
              <a:ext cx="1452292" cy="165502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216000" tIns="72000" rIns="216000" bIns="72000" anchor="ctr" anchorCtr="0">
              <a:no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US" sz="14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Monthly clinical palliative </a:t>
              </a:r>
              <a:br>
                <a:rPr lang="en-US" sz="14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care review meetings</a:t>
              </a:r>
              <a:endParaRPr lang="en-AU" sz="1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06377E74-ECE3-CB95-0F7C-08D25670D481}"/>
                </a:ext>
              </a:extLst>
            </p:cNvPr>
            <p:cNvSpPr/>
            <p:nvPr/>
          </p:nvSpPr>
          <p:spPr>
            <a:xfrm rot="16200000">
              <a:off x="1963272" y="2670970"/>
              <a:ext cx="419100" cy="40549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D74D901A-AE27-4CBA-32A0-89DF485A7EE3}"/>
                </a:ext>
              </a:extLst>
            </p:cNvPr>
            <p:cNvSpPr/>
            <p:nvPr/>
          </p:nvSpPr>
          <p:spPr>
            <a:xfrm rot="16200000">
              <a:off x="4094628" y="2670969"/>
              <a:ext cx="419100" cy="40549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13A9558-60BA-9D3B-BDA7-F342F800B5D2}"/>
              </a:ext>
            </a:extLst>
          </p:cNvPr>
          <p:cNvSpPr txBox="1">
            <a:spLocks/>
          </p:cNvSpPr>
          <p:nvPr/>
        </p:nvSpPr>
        <p:spPr>
          <a:xfrm>
            <a:off x="7058041" y="315908"/>
            <a:ext cx="4839973" cy="1904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750" kern="1200" cap="all" baseline="0" dirty="0">
                <a:latin typeface="+mn-lt"/>
                <a:ea typeface="+mn-ea"/>
                <a:cs typeface="+mn-cs"/>
              </a:rPr>
              <a:t>DYING A GOOD DEATH :</a:t>
            </a:r>
            <a:br>
              <a:rPr lang="en-AU" sz="750" kern="1200" cap="all" baseline="0" dirty="0">
                <a:latin typeface="+mn-lt"/>
                <a:ea typeface="+mn-ea"/>
                <a:cs typeface="+mn-cs"/>
              </a:rPr>
            </a:br>
            <a:r>
              <a:rPr lang="en-AU" sz="750" kern="1200" cap="all" baseline="0" dirty="0">
                <a:latin typeface="+mn-lt"/>
                <a:ea typeface="+mn-ea"/>
                <a:cs typeface="+mn-cs"/>
              </a:rPr>
              <a:t>A CONSULTATIVE FOCUS ON END-OF-LIFE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2673B-25D2-B986-4C37-5C65D180DD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57600"/>
            <a:ext cx="468000" cy="1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A5F7-B9D3-5A5A-657A-655D869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Upskilling Our People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5EFB-22B9-2B19-44CC-0449EBF0A3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US" sz="16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Extend the training.  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Training was extended to care staff, allied health, and ancillary staff (not just clinical). </a:t>
            </a:r>
            <a:endParaRPr lang="en-AU" sz="16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US" sz="16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Dedicated resources. 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 dedicated Palliative Care resource page on the VMCH intranet was developed to house all policies and procedures, and evidence-based practice materials.</a:t>
            </a:r>
            <a:endParaRPr lang="en-AU" sz="16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US" sz="1600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Specialised training. </a:t>
            </a:r>
            <a:r>
              <a:rPr lang="en-US" sz="160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house trainers delivering 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regular palliative care and pain workshops covering topics such as continuous subcutaneous infusions, symptoms of end of life, pain management and emotional and psychological interventions for residents who are dying. </a:t>
            </a:r>
            <a:endParaRPr lang="en-AU" sz="16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US" sz="16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Professional engagement. 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VMCH engaged Palliative Care Nurse Practitioner, Regina Kendall, who delivered face-to-face education sessions and facilitated a Reverse PEPA placement for three of the aged care residential services. </a:t>
            </a:r>
            <a:endParaRPr lang="en-A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E50BB-5B9E-87AA-5421-09BFA3EA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97442-6268-765D-51C3-B23408CC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8</a:t>
            </a:fld>
            <a:endParaRPr lang="en-AU" dirty="0"/>
          </a:p>
        </p:txBody>
      </p:sp>
      <p:pic>
        <p:nvPicPr>
          <p:cNvPr id="9" name="Picture Placeholder 8" descr="A person sitting at a table with another person&#10;&#10;Description automatically generated with low confidence">
            <a:extLst>
              <a:ext uri="{FF2B5EF4-FFF2-40B4-BE49-F238E27FC236}">
                <a16:creationId xmlns:a16="http://schemas.microsoft.com/office/drawing/2014/main" id="{E2D46881-9AC9-9879-66A7-E02AAD5EA5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0"/>
            <a:ext cx="5791200" cy="6858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9B1F5E-E515-9A9F-E548-45FBEBFFC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872" y="820484"/>
            <a:ext cx="5804556" cy="772646"/>
          </a:xfrm>
        </p:spPr>
        <p:txBody>
          <a:bodyPr/>
          <a:lstStyle/>
          <a:p>
            <a:r>
              <a:rPr lang="en-US" sz="1800" dirty="0">
                <a:latin typeface="+mj-lt"/>
                <a:ea typeface="Calibri" panose="020F0502020204030204" pitchFamily="34" charset="0"/>
              </a:rPr>
              <a:t>E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nsuring our people had targeted and appropriate training on palliative and end of life care </a:t>
            </a:r>
            <a:endParaRPr lang="en-AU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62342D-A178-4EDB-F5DD-CF9A7289B941}"/>
              </a:ext>
            </a:extLst>
          </p:cNvPr>
          <p:cNvGrpSpPr/>
          <p:nvPr/>
        </p:nvGrpSpPr>
        <p:grpSpPr>
          <a:xfrm>
            <a:off x="10573365" y="643646"/>
            <a:ext cx="1327284" cy="1219369"/>
            <a:chOff x="901567" y="2276306"/>
            <a:chExt cx="1327284" cy="12193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86CDE8-B1C2-0A77-6CB5-F19D5CC18E85}"/>
                </a:ext>
              </a:extLst>
            </p:cNvPr>
            <p:cNvSpPr txBox="1"/>
            <p:nvPr/>
          </p:nvSpPr>
          <p:spPr>
            <a:xfrm>
              <a:off x="901567" y="2276306"/>
              <a:ext cx="1327284" cy="121936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216000" tIns="684000" rIns="216000">
              <a:no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US" sz="10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Upskilling Our People</a:t>
              </a:r>
              <a:endParaRPr lang="en-AU" sz="1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Graphic 11" descr="Cheers with solid fill">
              <a:extLst>
                <a:ext uri="{FF2B5EF4-FFF2-40B4-BE49-F238E27FC236}">
                  <a16:creationId xmlns:a16="http://schemas.microsoft.com/office/drawing/2014/main" id="{695BF3D4-139E-B0B4-50C4-250A96607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289622" y="2351403"/>
              <a:ext cx="532063" cy="532063"/>
            </a:xfrm>
            <a:prstGeom prst="rect">
              <a:avLst/>
            </a:prstGeom>
          </p:spPr>
        </p:pic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2D1BC69-52FE-1D92-3088-9D205CF43E36}"/>
              </a:ext>
            </a:extLst>
          </p:cNvPr>
          <p:cNvSpPr txBox="1">
            <a:spLocks/>
          </p:cNvSpPr>
          <p:nvPr/>
        </p:nvSpPr>
        <p:spPr>
          <a:xfrm>
            <a:off x="7058041" y="315908"/>
            <a:ext cx="4839973" cy="1904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750" kern="1200" cap="all" baseline="0" dirty="0">
                <a:latin typeface="+mn-lt"/>
                <a:ea typeface="+mn-ea"/>
                <a:cs typeface="+mn-cs"/>
              </a:rPr>
              <a:t>DYING A GOOD DEATH :</a:t>
            </a:r>
            <a:br>
              <a:rPr lang="en-AU" sz="750" kern="1200" cap="all" baseline="0" dirty="0">
                <a:latin typeface="+mn-lt"/>
                <a:ea typeface="+mn-ea"/>
                <a:cs typeface="+mn-cs"/>
              </a:rPr>
            </a:br>
            <a:r>
              <a:rPr lang="en-AU" sz="750" kern="1200" cap="all" baseline="0" dirty="0">
                <a:latin typeface="+mn-lt"/>
                <a:ea typeface="+mn-ea"/>
                <a:cs typeface="+mn-cs"/>
              </a:rPr>
              <a:t>A CONSULTATIVE FOCUS ON END-OF-LIFE CARE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1835D-4F4C-7A4E-92A6-D5181E5E1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57600"/>
            <a:ext cx="468000" cy="1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0" descr="A picture containing human face, person, clothing, senior citizen&#10;&#10;Description automatically generated">
            <a:extLst>
              <a:ext uri="{FF2B5EF4-FFF2-40B4-BE49-F238E27FC236}">
                <a16:creationId xmlns:a16="http://schemas.microsoft.com/office/drawing/2014/main" id="{1805856C-9B02-BCFA-4DC3-0B87C81FB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0"/>
            <a:ext cx="5791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EA3FD-E777-C5DB-0834-8A883182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Deterioration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2C548-873E-BA1B-1BA1-15A1CD26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EF10-4266-4070-AA09-5687B61DE133}" type="slidenum">
              <a:rPr lang="en-AU" smtClean="0"/>
              <a:t>9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F25149-4966-AF51-927F-08519B93E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871" y="820484"/>
            <a:ext cx="5704003" cy="772646"/>
          </a:xfrm>
        </p:spPr>
        <p:txBody>
          <a:bodyPr/>
          <a:lstStyle/>
          <a:p>
            <a:r>
              <a:rPr lang="en-AU" sz="1800" dirty="0">
                <a:effectLst/>
                <a:latin typeface="+mj-lt"/>
                <a:ea typeface="Calibri" panose="020F0502020204030204" pitchFamily="34" charset="0"/>
              </a:rPr>
              <a:t>VMCH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identified an area for improvement in managing care of residents who were clinically deteriorating </a:t>
            </a:r>
            <a:endParaRPr lang="en-AU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8CF7C-2650-7033-0745-003157B35E0D}"/>
              </a:ext>
            </a:extLst>
          </p:cNvPr>
          <p:cNvSpPr txBox="1"/>
          <p:nvPr/>
        </p:nvSpPr>
        <p:spPr>
          <a:xfrm>
            <a:off x="408884" y="1604499"/>
            <a:ext cx="5791201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Experience showed that residents were being transferred to hospital unnecessarily when their care needs could have been managed more effectively in </a:t>
            </a:r>
            <a:r>
              <a:rPr lang="en-US" sz="1400" kern="10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home, 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 that there were delays in making appropriate referrals to palliative care services. </a:t>
            </a:r>
          </a:p>
          <a:p>
            <a:pPr lvl="0">
              <a:spcAft>
                <a:spcPts val="600"/>
              </a:spcAft>
            </a:pPr>
            <a:endParaRPr lang="en-US" sz="1400" kern="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endParaRPr lang="en-US" sz="1400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endParaRPr lang="en-US" sz="1400" kern="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endParaRPr lang="en-AU" sz="1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57200">
              <a:spcAft>
                <a:spcPts val="600"/>
              </a:spcAft>
            </a:pPr>
            <a:endParaRPr lang="en-US" sz="1400" kern="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600"/>
              </a:spcAft>
            </a:pPr>
            <a:endParaRPr lang="en-US" sz="1400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600"/>
              </a:spcAft>
            </a:pPr>
            <a:endParaRPr lang="en-US" sz="1400" kern="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600"/>
              </a:spcAft>
            </a:pP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57200">
              <a:spcAft>
                <a:spcPts val="600"/>
              </a:spcAft>
            </a:pPr>
            <a:endParaRPr lang="en-AU" sz="1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Regular reports show a decline in emergency presentations and hospital admissions because of identifying clinical deterioration early and initiating interventions and referrals.</a:t>
            </a:r>
            <a:endParaRPr lang="en-AU" sz="1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6BFDA-9C82-54AB-052D-6961FCB71ADA}"/>
              </a:ext>
            </a:extLst>
          </p:cNvPr>
          <p:cNvSpPr txBox="1"/>
          <p:nvPr/>
        </p:nvSpPr>
        <p:spPr>
          <a:xfrm>
            <a:off x="487086" y="2650217"/>
            <a:ext cx="5508361" cy="2649582"/>
          </a:xfrm>
          <a:prstGeom prst="rect">
            <a:avLst/>
          </a:prstGeom>
          <a:solidFill>
            <a:schemeClr val="accent4"/>
          </a:solidFill>
        </p:spPr>
        <p:txBody>
          <a:bodyPr wrap="square" lIns="216000" tIns="252000" rIns="216000" bIns="72000" anchor="t" anchorCtr="0">
            <a:noAutofit/>
          </a:bodyPr>
          <a:lstStyle/>
          <a:p>
            <a:pPr lvl="0" algn="ctr">
              <a:lnSpc>
                <a:spcPct val="107000"/>
              </a:lnSpc>
            </a:pP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STOP AND WATCH</a:t>
            </a:r>
          </a:p>
          <a:p>
            <a:pPr lvl="0" algn="ctr">
              <a:lnSpc>
                <a:spcPct val="107000"/>
              </a:lnSpc>
            </a:pPr>
            <a:endParaRPr lang="en-US" sz="1400" b="1" kern="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VMCH developed a tool designed to </a:t>
            </a: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identify early deterioration 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a resident’s clinical condition and to </a:t>
            </a: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initiate interventions 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consultation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with relevant people including the treating GP, family, and local hospital in-reach services.  </a:t>
            </a:r>
          </a:p>
          <a:p>
            <a:pPr lvl="0" algn="ctr">
              <a:lnSpc>
                <a:spcPct val="107000"/>
              </a:lnSpc>
            </a:pPr>
            <a:endParaRPr lang="en-US" sz="1400" kern="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program was launched across all the aged care services and was </a:t>
            </a: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supported by staff education 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 underpinned by relevant </a:t>
            </a:r>
            <a:r>
              <a:rPr lang="en-US" sz="1400" b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organisational policies and procedures</a:t>
            </a:r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AU" sz="1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A1B446-5E83-3FE6-AF6E-A9B962167148}"/>
              </a:ext>
            </a:extLst>
          </p:cNvPr>
          <p:cNvGrpSpPr/>
          <p:nvPr/>
        </p:nvGrpSpPr>
        <p:grpSpPr>
          <a:xfrm>
            <a:off x="10573365" y="643646"/>
            <a:ext cx="1327284" cy="1219369"/>
            <a:chOff x="901567" y="2276306"/>
            <a:chExt cx="1327284" cy="12193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BB3274-6B3E-B0CF-C2D4-18DD3DBE3275}"/>
                </a:ext>
              </a:extLst>
            </p:cNvPr>
            <p:cNvSpPr txBox="1"/>
            <p:nvPr/>
          </p:nvSpPr>
          <p:spPr>
            <a:xfrm>
              <a:off x="901567" y="2276306"/>
              <a:ext cx="1327284" cy="121936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216000" tIns="684000" rIns="216000">
              <a:no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en-US" sz="1000" b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Identifying Clinical Deterioration</a:t>
              </a:r>
              <a:endParaRPr lang="en-AU" sz="1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Graphic 16" descr="Periodic Graph with solid fill">
              <a:extLst>
                <a:ext uri="{FF2B5EF4-FFF2-40B4-BE49-F238E27FC236}">
                  <a16:creationId xmlns:a16="http://schemas.microsoft.com/office/drawing/2014/main" id="{FA61685B-F91C-8917-9034-C5F9D364B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289622" y="2351403"/>
              <a:ext cx="532063" cy="532063"/>
            </a:xfrm>
            <a:prstGeom prst="rect">
              <a:avLst/>
            </a:prstGeom>
          </p:spPr>
        </p:pic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44B1074-EC71-D59B-A823-9E0B00F25E8E}"/>
              </a:ext>
            </a:extLst>
          </p:cNvPr>
          <p:cNvSpPr txBox="1">
            <a:spLocks/>
          </p:cNvSpPr>
          <p:nvPr/>
        </p:nvSpPr>
        <p:spPr>
          <a:xfrm>
            <a:off x="7058041" y="315908"/>
            <a:ext cx="4839973" cy="19046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750" kern="1200" cap="all" baseline="0" dirty="0">
                <a:latin typeface="+mn-lt"/>
                <a:ea typeface="+mn-ea"/>
                <a:cs typeface="+mn-cs"/>
              </a:rPr>
              <a:t>DYING A GOOD DEATH :</a:t>
            </a:r>
            <a:br>
              <a:rPr lang="en-AU" sz="750" kern="1200" cap="all" baseline="0" dirty="0">
                <a:latin typeface="+mn-lt"/>
                <a:ea typeface="+mn-ea"/>
                <a:cs typeface="+mn-cs"/>
              </a:rPr>
            </a:br>
            <a:r>
              <a:rPr lang="en-AU" sz="750" kern="1200" cap="all" baseline="0" dirty="0">
                <a:latin typeface="+mn-lt"/>
                <a:ea typeface="+mn-ea"/>
                <a:cs typeface="+mn-cs"/>
              </a:rPr>
              <a:t>A CONSULTATIVE FOCUS ON END-OF-LIFE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7C524-1212-0BF0-8A1E-8E08B83EE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0" y="6357600"/>
            <a:ext cx="468000" cy="1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7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MCH">
      <a:dk1>
        <a:srgbClr val="4C2736"/>
      </a:dk1>
      <a:lt1>
        <a:srgbClr val="191919"/>
      </a:lt1>
      <a:dk2>
        <a:srgbClr val="EB3300"/>
      </a:dk2>
      <a:lt2>
        <a:srgbClr val="00205B"/>
      </a:lt2>
      <a:accent1>
        <a:srgbClr val="F1C6A7"/>
      </a:accent1>
      <a:accent2>
        <a:srgbClr val="A1D6CA"/>
      </a:accent2>
      <a:accent3>
        <a:srgbClr val="FABBCB"/>
      </a:accent3>
      <a:accent4>
        <a:srgbClr val="ABCAE9"/>
      </a:accent4>
      <a:accent5>
        <a:srgbClr val="C4BCB7"/>
      </a:accent5>
      <a:accent6>
        <a:srgbClr val="FBDB6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MCH Presentation Template White.potx" id="{8266833F-F867-421E-9690-3389B36F22DE}" vid="{D43436A7-873A-486D-874A-D098E472A6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4CBEBF3F97484EA3A2711F77720973" ma:contentTypeVersion="14" ma:contentTypeDescription="Create a new document." ma:contentTypeScope="" ma:versionID="2d039bd8c7cc1d66d84482a3c0b202d6">
  <xsd:schema xmlns:xsd="http://www.w3.org/2001/XMLSchema" xmlns:xs="http://www.w3.org/2001/XMLSchema" xmlns:p="http://schemas.microsoft.com/office/2006/metadata/properties" xmlns:ns2="d4fe9b09-9f75-4ee4-b4c2-b05ba431c838" xmlns:ns3="e478aac7-79b6-425e-a4d3-1bc1c6c65b2d" targetNamespace="http://schemas.microsoft.com/office/2006/metadata/properties" ma:root="true" ma:fieldsID="2faa11c33de19526d86d793a84233489" ns2:_="" ns3:_="">
    <xsd:import namespace="d4fe9b09-9f75-4ee4-b4c2-b05ba431c838"/>
    <xsd:import namespace="e478aac7-79b6-425e-a4d3-1bc1c6c65b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e9b09-9f75-4ee4-b4c2-b05ba431c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5989fb-153c-40b4-9b59-14630f8677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aac7-79b6-425e-a4d3-1bc1c6c65b2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4b03b5f-d560-4b63-8c5d-584cc3023489}" ma:internalName="TaxCatchAll" ma:showField="CatchAllData" ma:web="e478aac7-79b6-425e-a4d3-1bc1c6c65b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fe9b09-9f75-4ee4-b4c2-b05ba431c838">
      <Terms xmlns="http://schemas.microsoft.com/office/infopath/2007/PartnerControls"/>
    </lcf76f155ced4ddcb4097134ff3c332f>
    <TaxCatchAll xmlns="e478aac7-79b6-425e-a4d3-1bc1c6c65b2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660DF-8990-43BE-B658-AF35ED87B305}"/>
</file>

<file path=customXml/itemProps2.xml><?xml version="1.0" encoding="utf-8"?>
<ds:datastoreItem xmlns:ds="http://schemas.openxmlformats.org/officeDocument/2006/customXml" ds:itemID="{CE367341-5DEC-4DEC-BCDC-1A0758AC5C5E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40A946-D25E-4C7D-AB31-DC54343FDB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VMCH Presentation Template White</Template>
  <TotalTime>2414</TotalTime>
  <Words>1170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</vt:lpstr>
      <vt:lpstr>Office Theme</vt:lpstr>
      <vt:lpstr>Dying a  good death</vt:lpstr>
      <vt:lpstr>Background</vt:lpstr>
      <vt:lpstr>Background</vt:lpstr>
      <vt:lpstr>Background</vt:lpstr>
      <vt:lpstr>Advanced Care Planning</vt:lpstr>
      <vt:lpstr>Advanced Care Planning (cont.)</vt:lpstr>
      <vt:lpstr>Strengthening Connections</vt:lpstr>
      <vt:lpstr>Upskilling Our People</vt:lpstr>
      <vt:lpstr>Clinical Deterioration</vt:lpstr>
      <vt:lpstr>VMCH in 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All</dc:title>
  <dc:creator>Kym Molineux</dc:creator>
  <cp:keywords>General Powerpoint Template; Template; Powerpoint; Powerpoint Template</cp:keywords>
  <cp:lastModifiedBy>Jason Kara</cp:lastModifiedBy>
  <cp:revision>12</cp:revision>
  <cp:lastPrinted>2023-06-20T02:54:57Z</cp:lastPrinted>
  <dcterms:created xsi:type="dcterms:W3CDTF">2019-03-04T08:12:36Z</dcterms:created>
  <dcterms:modified xsi:type="dcterms:W3CDTF">2023-07-11T02:02:32Z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0x010100994CBEBF3F97484EA3A2711F77720973</vt:lpwstr>
  </property>
  <property fmtid="{D5CDD505-2E9C-101B-9397-08002B2CF9AE}" pid="3" name="TaxKeyword">
    <vt:lpwstr>879;#Powerpoint Template|ae16fabc-a9ea-4d04-a1fb-fe80c197e4ac;#876;#Template|9c52109c-d57e-4320-acbe-4cb53b47cd35;#2380;#Powerpoint|62682a2d-9bbd-499a-a2c8-57b7c4fb359a;#2382;#General Powerpoint Template|16c468b1-b285-447f-ad42-d185e09a5b2b</vt:lpwstr>
  </property>
  <property fmtid="{D5CDD505-2E9C-101B-9397-08002B2CF9AE}" pid="4" name="URL">
    <vt:lpwstr/>
  </property>
</Properties>
</file>